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72" r:id="rId1"/>
  </p:sldMasterIdLst>
  <p:notesMasterIdLst>
    <p:notesMasterId r:id="rId18"/>
  </p:notesMasterIdLst>
  <p:sldIdLst>
    <p:sldId id="284" r:id="rId2"/>
    <p:sldId id="267" r:id="rId3"/>
    <p:sldId id="296" r:id="rId4"/>
    <p:sldId id="318" r:id="rId5"/>
    <p:sldId id="295" r:id="rId6"/>
    <p:sldId id="321" r:id="rId7"/>
    <p:sldId id="297" r:id="rId8"/>
    <p:sldId id="293" r:id="rId9"/>
    <p:sldId id="298" r:id="rId10"/>
    <p:sldId id="300" r:id="rId11"/>
    <p:sldId id="313" r:id="rId12"/>
    <p:sldId id="314" r:id="rId13"/>
    <p:sldId id="302" r:id="rId14"/>
    <p:sldId id="304" r:id="rId15"/>
    <p:sldId id="306" r:id="rId16"/>
    <p:sldId id="320" r:id="rId1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4E2D4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820" autoAdjust="0"/>
  </p:normalViewPr>
  <p:slideViewPr>
    <p:cSldViewPr>
      <p:cViewPr>
        <p:scale>
          <a:sx n="90" d="100"/>
          <a:sy n="90" d="100"/>
        </p:scale>
        <p:origin x="-72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AE5C4-5C3B-4C10-AFFE-48D50A4C2E2B}" type="doc">
      <dgm:prSet loTypeId="urn:microsoft.com/office/officeart/2005/8/layout/list1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F8AB887-D6A5-4036-A6A3-A4FFB5DDB81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конкурсный отбор страховых организаций, которые  будут участвовать в страховании жилых помещений на условиях настоящей Программы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40B7F5-F773-4FD7-A8F0-564449FE5FE7}" type="parTrans" cxnId="{87239B10-ADB3-421A-832B-8EBA0BD88FBC}">
      <dgm:prSet/>
      <dgm:spPr/>
      <dgm:t>
        <a:bodyPr/>
        <a:lstStyle/>
        <a:p>
          <a:endParaRPr lang="ru-RU"/>
        </a:p>
      </dgm:t>
    </dgm:pt>
    <dgm:pt modelId="{1DA5EACB-39F8-4D6B-A310-6E205A369B8A}" type="sibTrans" cxnId="{87239B10-ADB3-421A-832B-8EBA0BD88FBC}">
      <dgm:prSet/>
      <dgm:spPr/>
      <dgm:t>
        <a:bodyPr/>
        <a:lstStyle/>
        <a:p>
          <a:endParaRPr lang="ru-RU"/>
        </a:p>
      </dgm:t>
    </dgm:pt>
    <dgm:pt modelId="{2B2AEEDE-CBA7-4A56-9850-8C457043109F}">
      <dgm:prSet custT="1"/>
      <dgm:spPr/>
      <dgm:t>
        <a:bodyPr/>
        <a:lstStyle/>
        <a:p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единой системы добровольного страхования жилых помещений населения Краснодарского края и единой методики определения ущерба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3E8D4E-996E-4CFB-9A3D-2A89B4E344DC}" type="parTrans" cxnId="{3288FEEE-FCD6-4C78-81E9-DEB0D6005BB9}">
      <dgm:prSet/>
      <dgm:spPr/>
      <dgm:t>
        <a:bodyPr/>
        <a:lstStyle/>
        <a:p>
          <a:endParaRPr lang="ru-RU"/>
        </a:p>
      </dgm:t>
    </dgm:pt>
    <dgm:pt modelId="{D784D4ED-222B-483B-87FB-99C3D9EA9999}" type="sibTrans" cxnId="{3288FEEE-FCD6-4C78-81E9-DEB0D6005BB9}">
      <dgm:prSet/>
      <dgm:spPr/>
      <dgm:t>
        <a:bodyPr/>
        <a:lstStyle/>
        <a:p>
          <a:endParaRPr lang="ru-RU"/>
        </a:p>
      </dgm:t>
    </dgm:pt>
    <dgm:pt modelId="{B1B9C197-1CEA-4AAC-9699-3604329D1821}">
      <dgm:prSet custT="1"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выплата компенсаций гражданам, заключившим договоры страхования жилых помещений  на территории Краснодарского края, в пределах своей установленной ответственности (30%).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FDD8A-3DA5-498F-A5AA-60A9E3F7EBEA}" type="sibTrans" cxnId="{E14C12CE-ECFD-402A-A684-11B4B851DF2A}">
      <dgm:prSet/>
      <dgm:spPr/>
      <dgm:t>
        <a:bodyPr/>
        <a:lstStyle/>
        <a:p>
          <a:endParaRPr lang="ru-RU"/>
        </a:p>
      </dgm:t>
    </dgm:pt>
    <dgm:pt modelId="{11FB083E-31D7-4A93-88DF-D5868C789607}" type="parTrans" cxnId="{E14C12CE-ECFD-402A-A684-11B4B851DF2A}">
      <dgm:prSet/>
      <dgm:spPr/>
      <dgm:t>
        <a:bodyPr/>
        <a:lstStyle/>
        <a:p>
          <a:endParaRPr lang="ru-RU"/>
        </a:p>
      </dgm:t>
    </dgm:pt>
    <dgm:pt modelId="{EF6775C2-9C61-4506-AD0C-1AF264F7887F}" type="pres">
      <dgm:prSet presAssocID="{79DAE5C4-5C3B-4C10-AFFE-48D50A4C2E2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ED23C-0AE2-4DF2-8D75-7D59B6C785AA}" type="pres">
      <dgm:prSet presAssocID="{3F8AB887-D6A5-4036-A6A3-A4FFB5DDB81B}" presName="parentLin" presStyleCnt="0"/>
      <dgm:spPr/>
      <dgm:t>
        <a:bodyPr/>
        <a:lstStyle/>
        <a:p>
          <a:endParaRPr lang="ru-RU"/>
        </a:p>
      </dgm:t>
    </dgm:pt>
    <dgm:pt modelId="{73128AD7-6E8F-4671-921F-B71B74E4C625}" type="pres">
      <dgm:prSet presAssocID="{3F8AB887-D6A5-4036-A6A3-A4FFB5DDB81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1A045A-9496-416A-A32B-8B2901DF1AC4}" type="pres">
      <dgm:prSet presAssocID="{3F8AB887-D6A5-4036-A6A3-A4FFB5DDB81B}" presName="parentText" presStyleLbl="node1" presStyleIdx="0" presStyleCnt="3" custScaleX="142857" custScaleY="123534" custLinFactNeighborX="50037" custLinFactNeighborY="541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18BC4-1C16-4346-A776-43803BB2A036}" type="pres">
      <dgm:prSet presAssocID="{3F8AB887-D6A5-4036-A6A3-A4FFB5DDB81B}" presName="negativeSpace" presStyleCnt="0"/>
      <dgm:spPr/>
      <dgm:t>
        <a:bodyPr/>
        <a:lstStyle/>
        <a:p>
          <a:endParaRPr lang="ru-RU"/>
        </a:p>
      </dgm:t>
    </dgm:pt>
    <dgm:pt modelId="{D9F83649-0B04-4959-A33B-2ACFB964787C}" type="pres">
      <dgm:prSet presAssocID="{3F8AB887-D6A5-4036-A6A3-A4FFB5DDB81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FECE11-68E1-42C7-A1DC-56BCE917CCFC}" type="pres">
      <dgm:prSet presAssocID="{1DA5EACB-39F8-4D6B-A310-6E205A369B8A}" presName="spaceBetweenRectangles" presStyleCnt="0"/>
      <dgm:spPr/>
      <dgm:t>
        <a:bodyPr/>
        <a:lstStyle/>
        <a:p>
          <a:endParaRPr lang="ru-RU"/>
        </a:p>
      </dgm:t>
    </dgm:pt>
    <dgm:pt modelId="{26AD5BA6-1A88-42B0-A3A2-04F733E14815}" type="pres">
      <dgm:prSet presAssocID="{2B2AEEDE-CBA7-4A56-9850-8C457043109F}" presName="parentLin" presStyleCnt="0"/>
      <dgm:spPr/>
      <dgm:t>
        <a:bodyPr/>
        <a:lstStyle/>
        <a:p>
          <a:endParaRPr lang="ru-RU"/>
        </a:p>
      </dgm:t>
    </dgm:pt>
    <dgm:pt modelId="{D42EB8D4-F037-40FE-8585-73767C5CA825}" type="pres">
      <dgm:prSet presAssocID="{2B2AEEDE-CBA7-4A56-9850-8C45704310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6A910B-3CA8-4CEF-A9C5-C28ADBD7BDDD}" type="pres">
      <dgm:prSet presAssocID="{2B2AEEDE-CBA7-4A56-9850-8C457043109F}" presName="parentText" presStyleLbl="node1" presStyleIdx="1" presStyleCnt="3" custScaleX="157296" custScaleY="157073" custLinFactNeighborX="4714" custLinFactNeighborY="45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C3EFB-8C17-4BDC-9CC7-0544FAAC5A50}" type="pres">
      <dgm:prSet presAssocID="{2B2AEEDE-CBA7-4A56-9850-8C457043109F}" presName="negativeSpace" presStyleCnt="0"/>
      <dgm:spPr/>
      <dgm:t>
        <a:bodyPr/>
        <a:lstStyle/>
        <a:p>
          <a:endParaRPr lang="ru-RU"/>
        </a:p>
      </dgm:t>
    </dgm:pt>
    <dgm:pt modelId="{2D304D5E-1B02-4FB5-A713-C36E1C8A99A9}" type="pres">
      <dgm:prSet presAssocID="{2B2AEEDE-CBA7-4A56-9850-8C457043109F}" presName="childText" presStyleLbl="conFgAcc1" presStyleIdx="1" presStyleCnt="3" custLinFactNeighborX="893" custLinFactNeighborY="4571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3F165BE-1E7A-4CFD-B136-33C36E27B4CB}" type="pres">
      <dgm:prSet presAssocID="{D784D4ED-222B-483B-87FB-99C3D9EA9999}" presName="spaceBetweenRectangles" presStyleCnt="0"/>
      <dgm:spPr/>
      <dgm:t>
        <a:bodyPr/>
        <a:lstStyle/>
        <a:p>
          <a:endParaRPr lang="ru-RU"/>
        </a:p>
      </dgm:t>
    </dgm:pt>
    <dgm:pt modelId="{82651000-BA05-4734-BC4D-03FF5EEBE533}" type="pres">
      <dgm:prSet presAssocID="{B1B9C197-1CEA-4AAC-9699-3604329D1821}" presName="parentLin" presStyleCnt="0"/>
      <dgm:spPr/>
      <dgm:t>
        <a:bodyPr/>
        <a:lstStyle/>
        <a:p>
          <a:endParaRPr lang="ru-RU"/>
        </a:p>
      </dgm:t>
    </dgm:pt>
    <dgm:pt modelId="{7608602C-F318-4929-9F59-D5F252DB5503}" type="pres">
      <dgm:prSet presAssocID="{B1B9C197-1CEA-4AAC-9699-3604329D182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A3EC08C-1354-4CCF-BE8D-715F68EA50B2}" type="pres">
      <dgm:prSet presAssocID="{B1B9C197-1CEA-4AAC-9699-3604329D1821}" presName="parentText" presStyleLbl="node1" presStyleIdx="2" presStyleCnt="3" custScaleX="164551" custScaleY="135649" custLinFactNeighborX="9262" custLinFactNeighborY="331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9E343-49B4-49F5-814E-4A4B14792F0A}" type="pres">
      <dgm:prSet presAssocID="{B1B9C197-1CEA-4AAC-9699-3604329D1821}" presName="negativeSpace" presStyleCnt="0"/>
      <dgm:spPr/>
      <dgm:t>
        <a:bodyPr/>
        <a:lstStyle/>
        <a:p>
          <a:endParaRPr lang="ru-RU"/>
        </a:p>
      </dgm:t>
    </dgm:pt>
    <dgm:pt modelId="{DB5F370F-EF88-425F-8B9E-4141D1F3A007}" type="pres">
      <dgm:prSet presAssocID="{B1B9C197-1CEA-4AAC-9699-3604329D1821}" presName="childText" presStyleLbl="conFgAcc1" presStyleIdx="2" presStyleCnt="3" custLinFactY="78008" custLinFactNeighborX="-8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89D400-B524-48E9-AC28-F15051F520D3}" type="presOf" srcId="{2B2AEEDE-CBA7-4A56-9850-8C457043109F}" destId="{FC6A910B-3CA8-4CEF-A9C5-C28ADBD7BDDD}" srcOrd="1" destOrd="0" presId="urn:microsoft.com/office/officeart/2005/8/layout/list1"/>
    <dgm:cxn modelId="{87239B10-ADB3-421A-832B-8EBA0BD88FBC}" srcId="{79DAE5C4-5C3B-4C10-AFFE-48D50A4C2E2B}" destId="{3F8AB887-D6A5-4036-A6A3-A4FFB5DDB81B}" srcOrd="0" destOrd="0" parTransId="{6E40B7F5-F773-4FD7-A8F0-564449FE5FE7}" sibTransId="{1DA5EACB-39F8-4D6B-A310-6E205A369B8A}"/>
    <dgm:cxn modelId="{E14C12CE-ECFD-402A-A684-11B4B851DF2A}" srcId="{79DAE5C4-5C3B-4C10-AFFE-48D50A4C2E2B}" destId="{B1B9C197-1CEA-4AAC-9699-3604329D1821}" srcOrd="2" destOrd="0" parTransId="{11FB083E-31D7-4A93-88DF-D5868C789607}" sibTransId="{7B2FDD8A-3DA5-498F-A5AA-60A9E3F7EBEA}"/>
    <dgm:cxn modelId="{12E34815-15E7-4234-93DA-32C7CD2594A1}" type="presOf" srcId="{B1B9C197-1CEA-4AAC-9699-3604329D1821}" destId="{7608602C-F318-4929-9F59-D5F252DB5503}" srcOrd="0" destOrd="0" presId="urn:microsoft.com/office/officeart/2005/8/layout/list1"/>
    <dgm:cxn modelId="{E5F35D61-28D3-43E3-8458-FEDDCDFAEA87}" type="presOf" srcId="{3F8AB887-D6A5-4036-A6A3-A4FFB5DDB81B}" destId="{AC1A045A-9496-416A-A32B-8B2901DF1AC4}" srcOrd="1" destOrd="0" presId="urn:microsoft.com/office/officeart/2005/8/layout/list1"/>
    <dgm:cxn modelId="{3288FEEE-FCD6-4C78-81E9-DEB0D6005BB9}" srcId="{79DAE5C4-5C3B-4C10-AFFE-48D50A4C2E2B}" destId="{2B2AEEDE-CBA7-4A56-9850-8C457043109F}" srcOrd="1" destOrd="0" parTransId="{6A3E8D4E-996E-4CFB-9A3D-2A89B4E344DC}" sibTransId="{D784D4ED-222B-483B-87FB-99C3D9EA9999}"/>
    <dgm:cxn modelId="{409DD714-3778-4666-A168-998B7550E362}" type="presOf" srcId="{2B2AEEDE-CBA7-4A56-9850-8C457043109F}" destId="{D42EB8D4-F037-40FE-8585-73767C5CA825}" srcOrd="0" destOrd="0" presId="urn:microsoft.com/office/officeart/2005/8/layout/list1"/>
    <dgm:cxn modelId="{FFCC596E-65AE-4591-BA23-47D03DBFA4A5}" type="presOf" srcId="{3F8AB887-D6A5-4036-A6A3-A4FFB5DDB81B}" destId="{73128AD7-6E8F-4671-921F-B71B74E4C625}" srcOrd="0" destOrd="0" presId="urn:microsoft.com/office/officeart/2005/8/layout/list1"/>
    <dgm:cxn modelId="{52D0D3F0-312F-4BE3-BFA0-4F040B73B853}" type="presOf" srcId="{B1B9C197-1CEA-4AAC-9699-3604329D1821}" destId="{0A3EC08C-1354-4CCF-BE8D-715F68EA50B2}" srcOrd="1" destOrd="0" presId="urn:microsoft.com/office/officeart/2005/8/layout/list1"/>
    <dgm:cxn modelId="{FBA9427C-7C41-4737-B57F-1C97BDF6FC11}" type="presOf" srcId="{79DAE5C4-5C3B-4C10-AFFE-48D50A4C2E2B}" destId="{EF6775C2-9C61-4506-AD0C-1AF264F7887F}" srcOrd="0" destOrd="0" presId="urn:microsoft.com/office/officeart/2005/8/layout/list1"/>
    <dgm:cxn modelId="{EFD2FF92-3434-4F5F-A9E9-690F576950FA}" type="presParOf" srcId="{EF6775C2-9C61-4506-AD0C-1AF264F7887F}" destId="{E7CED23C-0AE2-4DF2-8D75-7D59B6C785AA}" srcOrd="0" destOrd="0" presId="urn:microsoft.com/office/officeart/2005/8/layout/list1"/>
    <dgm:cxn modelId="{39996E13-8CE7-4CAD-ACB0-83B1F28C1D62}" type="presParOf" srcId="{E7CED23C-0AE2-4DF2-8D75-7D59B6C785AA}" destId="{73128AD7-6E8F-4671-921F-B71B74E4C625}" srcOrd="0" destOrd="0" presId="urn:microsoft.com/office/officeart/2005/8/layout/list1"/>
    <dgm:cxn modelId="{8DEEDA7E-0993-41C7-BC18-856599F5E4D2}" type="presParOf" srcId="{E7CED23C-0AE2-4DF2-8D75-7D59B6C785AA}" destId="{AC1A045A-9496-416A-A32B-8B2901DF1AC4}" srcOrd="1" destOrd="0" presId="urn:microsoft.com/office/officeart/2005/8/layout/list1"/>
    <dgm:cxn modelId="{16970F18-4B17-4289-AEBE-E5A16EC388E7}" type="presParOf" srcId="{EF6775C2-9C61-4506-AD0C-1AF264F7887F}" destId="{CFB18BC4-1C16-4346-A776-43803BB2A036}" srcOrd="1" destOrd="0" presId="urn:microsoft.com/office/officeart/2005/8/layout/list1"/>
    <dgm:cxn modelId="{05531D09-929A-47CA-AE79-C90628290B4A}" type="presParOf" srcId="{EF6775C2-9C61-4506-AD0C-1AF264F7887F}" destId="{D9F83649-0B04-4959-A33B-2ACFB964787C}" srcOrd="2" destOrd="0" presId="urn:microsoft.com/office/officeart/2005/8/layout/list1"/>
    <dgm:cxn modelId="{0640666C-B550-4203-A8F8-6B6C2AF8CEC1}" type="presParOf" srcId="{EF6775C2-9C61-4506-AD0C-1AF264F7887F}" destId="{5EFECE11-68E1-42C7-A1DC-56BCE917CCFC}" srcOrd="3" destOrd="0" presId="urn:microsoft.com/office/officeart/2005/8/layout/list1"/>
    <dgm:cxn modelId="{3E79450B-E514-469B-8BEE-C3ABEE772292}" type="presParOf" srcId="{EF6775C2-9C61-4506-AD0C-1AF264F7887F}" destId="{26AD5BA6-1A88-42B0-A3A2-04F733E14815}" srcOrd="4" destOrd="0" presId="urn:microsoft.com/office/officeart/2005/8/layout/list1"/>
    <dgm:cxn modelId="{3B334D53-B779-42C4-8A70-A788B9E0261F}" type="presParOf" srcId="{26AD5BA6-1A88-42B0-A3A2-04F733E14815}" destId="{D42EB8D4-F037-40FE-8585-73767C5CA825}" srcOrd="0" destOrd="0" presId="urn:microsoft.com/office/officeart/2005/8/layout/list1"/>
    <dgm:cxn modelId="{4BF5B44A-8F6B-417D-AAC4-1E2E11835948}" type="presParOf" srcId="{26AD5BA6-1A88-42B0-A3A2-04F733E14815}" destId="{FC6A910B-3CA8-4CEF-A9C5-C28ADBD7BDDD}" srcOrd="1" destOrd="0" presId="urn:microsoft.com/office/officeart/2005/8/layout/list1"/>
    <dgm:cxn modelId="{08F7D734-2CFF-4F16-BB29-002B0BECBBE3}" type="presParOf" srcId="{EF6775C2-9C61-4506-AD0C-1AF264F7887F}" destId="{56FC3EFB-8C17-4BDC-9CC7-0544FAAC5A50}" srcOrd="5" destOrd="0" presId="urn:microsoft.com/office/officeart/2005/8/layout/list1"/>
    <dgm:cxn modelId="{37947A11-DAE6-4AFF-97BF-B16DE3B417B4}" type="presParOf" srcId="{EF6775C2-9C61-4506-AD0C-1AF264F7887F}" destId="{2D304D5E-1B02-4FB5-A713-C36E1C8A99A9}" srcOrd="6" destOrd="0" presId="urn:microsoft.com/office/officeart/2005/8/layout/list1"/>
    <dgm:cxn modelId="{DA4B9070-619B-4746-81A7-F99DE0E2627A}" type="presParOf" srcId="{EF6775C2-9C61-4506-AD0C-1AF264F7887F}" destId="{23F165BE-1E7A-4CFD-B136-33C36E27B4CB}" srcOrd="7" destOrd="0" presId="urn:microsoft.com/office/officeart/2005/8/layout/list1"/>
    <dgm:cxn modelId="{921DB34A-3D5E-4E84-A3AE-9767A12606EA}" type="presParOf" srcId="{EF6775C2-9C61-4506-AD0C-1AF264F7887F}" destId="{82651000-BA05-4734-BC4D-03FF5EEBE533}" srcOrd="8" destOrd="0" presId="urn:microsoft.com/office/officeart/2005/8/layout/list1"/>
    <dgm:cxn modelId="{6BF7EAFC-B279-4D7D-97E5-511D393F3087}" type="presParOf" srcId="{82651000-BA05-4734-BC4D-03FF5EEBE533}" destId="{7608602C-F318-4929-9F59-D5F252DB5503}" srcOrd="0" destOrd="0" presId="urn:microsoft.com/office/officeart/2005/8/layout/list1"/>
    <dgm:cxn modelId="{655EF710-2856-434C-91E2-B9A7A77B2C3A}" type="presParOf" srcId="{82651000-BA05-4734-BC4D-03FF5EEBE533}" destId="{0A3EC08C-1354-4CCF-BE8D-715F68EA50B2}" srcOrd="1" destOrd="0" presId="urn:microsoft.com/office/officeart/2005/8/layout/list1"/>
    <dgm:cxn modelId="{7ACBB2B7-B5A7-4F67-B44A-D2715DCD1D67}" type="presParOf" srcId="{EF6775C2-9C61-4506-AD0C-1AF264F7887F}" destId="{E519E343-49B4-49F5-814E-4A4B14792F0A}" srcOrd="9" destOrd="0" presId="urn:microsoft.com/office/officeart/2005/8/layout/list1"/>
    <dgm:cxn modelId="{CA79A71F-52FF-45BC-AEA5-7764F9F4BFCF}" type="presParOf" srcId="{EF6775C2-9C61-4506-AD0C-1AF264F7887F}" destId="{DB5F370F-EF88-425F-8B9E-4141D1F3A007}" srcOrd="10" destOrd="0" presId="urn:microsoft.com/office/officeart/2005/8/layout/list1"/>
  </dgm:cxnLst>
  <dgm:bg>
    <a:solidFill>
      <a:schemeClr val="tx1">
        <a:alpha val="0"/>
      </a:schemeClr>
    </a:solidFill>
    <a:effectLst>
      <a:outerShdw blurRad="50800" dist="38100" dir="16200000" rotWithShape="0">
        <a:prstClr val="black">
          <a:alpha val="40000"/>
        </a:prstClr>
      </a:outerShdw>
    </a:effectLst>
  </dgm:bg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1A0B44-7621-4763-82CE-D9BD4805D378}" type="doc">
      <dgm:prSet loTypeId="urn:microsoft.com/office/officeart/2005/8/layout/hierarchy1" loCatId="hierarchy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2A6E679-D496-4005-A8CA-6BEF5569B498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системы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D83479-A53F-40EC-86C9-DFB03B536285}" type="par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BB65D621-32FD-4396-ACF1-6A9AD58A4801}" type="sibTrans" cxnId="{25D0EBBA-549C-40A7-B7D3-E3C90F3351A3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62F8B84D-ACEB-4C9E-A5F8-F241F8D906DF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algn="l"/>
          <a:r>
            <a:rPr lang="ru-RU" sz="1800" dirty="0" smtClean="0"/>
            <a:t>-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физические и лица (собственники или наниматели жилых помещений);</a:t>
          </a:r>
        </a:p>
        <a:p>
          <a:pPr algn="l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юридические лица.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C85DC-36B7-4A11-8EF9-44A7271B1B46}" type="parTrans" cxnId="{9EBC37EB-045C-4516-895B-7905423D7589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6BFDAD3-CA59-4329-AC6C-63CFD8578CF1}" type="sibTrans" cxnId="{9EBC37EB-045C-4516-895B-7905423D7589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827E511A-1C01-4396-973A-DB519E16C437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 anchor="t"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ФРЖС КК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 развития жилищного страхования Краснодарского края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415ABB-2BB5-432C-B5DA-3D41CEF63BF8}" type="parTrans" cxnId="{8B3A37DF-BC22-4C31-B348-BFB182999CB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5896F4EA-4DAE-4209-9AB5-85462D372F45}" type="sibTrans" cxnId="{8B3A37DF-BC22-4C31-B348-BFB182999CBC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917C0571-8007-465E-BAB0-B57760D62B3C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r>
            <a:rPr lang="ru-RU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Страховщики</a:t>
          </a:r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EBF8E-05FC-41C5-AD86-A684FC829D2D}" type="sib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B92B4104-4BED-4333-A307-0B7E82C245E5}" type="parTrans" cxnId="{BF987CBA-D7B0-46C6-BA8C-CF4CE2F5EAD4}">
      <dgm:prSet/>
      <dgm:spPr/>
      <dgm:t>
        <a:bodyPr/>
        <a:lstStyle/>
        <a:p>
          <a:endParaRPr lang="ru-RU" sz="2000">
            <a:solidFill>
              <a:schemeClr val="bg2"/>
            </a:solidFill>
          </a:endParaRPr>
        </a:p>
      </dgm:t>
    </dgm:pt>
    <dgm:pt modelId="{C0F72E46-DEC8-42C9-AFB0-EB5E125A1D4F}" type="pres">
      <dgm:prSet presAssocID="{DA1A0B44-7621-4763-82CE-D9BD4805D37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7BF3AA-CAA1-4F0D-97C5-4E509BABD8B0}" type="pres">
      <dgm:prSet presAssocID="{82A6E679-D496-4005-A8CA-6BEF5569B498}" presName="hierRoot1" presStyleCnt="0"/>
      <dgm:spPr/>
      <dgm:t>
        <a:bodyPr/>
        <a:lstStyle/>
        <a:p>
          <a:endParaRPr lang="ru-RU"/>
        </a:p>
      </dgm:t>
    </dgm:pt>
    <dgm:pt modelId="{51348934-DD93-4D65-9BAE-E3F29EB0D429}" type="pres">
      <dgm:prSet presAssocID="{82A6E679-D496-4005-A8CA-6BEF5569B498}" presName="composite" presStyleCnt="0"/>
      <dgm:spPr/>
      <dgm:t>
        <a:bodyPr/>
        <a:lstStyle/>
        <a:p>
          <a:endParaRPr lang="ru-RU"/>
        </a:p>
      </dgm:t>
    </dgm:pt>
    <dgm:pt modelId="{A4FCF9C1-520B-4A5C-939B-E95CF916EFE7}" type="pres">
      <dgm:prSet presAssocID="{82A6E679-D496-4005-A8CA-6BEF5569B498}" presName="background" presStyleLbl="node0" presStyleIdx="0" presStyleCnt="1"/>
      <dgm:spPr/>
      <dgm:t>
        <a:bodyPr/>
        <a:lstStyle/>
        <a:p>
          <a:endParaRPr lang="ru-RU"/>
        </a:p>
      </dgm:t>
    </dgm:pt>
    <dgm:pt modelId="{C434A4C2-39B7-4C31-9615-5E9D7F1C0FDE}" type="pres">
      <dgm:prSet presAssocID="{82A6E679-D496-4005-A8CA-6BEF5569B498}" presName="text" presStyleLbl="fgAcc0" presStyleIdx="0" presStyleCnt="1" custScaleX="189250" custScaleY="61196" custLinFactNeighborX="-4541" custLinFactNeighborY="-29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1BFA72-25EA-45B3-A9D4-0277EE2399AD}" type="pres">
      <dgm:prSet presAssocID="{82A6E679-D496-4005-A8CA-6BEF5569B498}" presName="hierChild2" presStyleCnt="0"/>
      <dgm:spPr/>
      <dgm:t>
        <a:bodyPr/>
        <a:lstStyle/>
        <a:p>
          <a:endParaRPr lang="ru-RU"/>
        </a:p>
      </dgm:t>
    </dgm:pt>
    <dgm:pt modelId="{534ABFE1-D061-4DB5-993E-505E5F81E4A5}" type="pres">
      <dgm:prSet presAssocID="{47CC85DC-36B7-4A11-8EF9-44A7271B1B4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DF605FF-BBA9-4470-A15C-9A729EC0179D}" type="pres">
      <dgm:prSet presAssocID="{62F8B84D-ACEB-4C9E-A5F8-F241F8D906DF}" presName="hierRoot2" presStyleCnt="0"/>
      <dgm:spPr/>
      <dgm:t>
        <a:bodyPr/>
        <a:lstStyle/>
        <a:p>
          <a:endParaRPr lang="ru-RU"/>
        </a:p>
      </dgm:t>
    </dgm:pt>
    <dgm:pt modelId="{E6797716-D4D5-4260-8B0D-86EDC2E8CB80}" type="pres">
      <dgm:prSet presAssocID="{62F8B84D-ACEB-4C9E-A5F8-F241F8D906DF}" presName="composite2" presStyleCnt="0"/>
      <dgm:spPr/>
      <dgm:t>
        <a:bodyPr/>
        <a:lstStyle/>
        <a:p>
          <a:endParaRPr lang="ru-RU"/>
        </a:p>
      </dgm:t>
    </dgm:pt>
    <dgm:pt modelId="{D2A06D24-0918-42B3-99C0-F281C0A75DC7}" type="pres">
      <dgm:prSet presAssocID="{62F8B84D-ACEB-4C9E-A5F8-F241F8D906DF}" presName="background2" presStyleLbl="node2" presStyleIdx="0" presStyleCnt="3"/>
      <dgm:spPr/>
      <dgm:t>
        <a:bodyPr/>
        <a:lstStyle/>
        <a:p>
          <a:endParaRPr lang="ru-RU"/>
        </a:p>
      </dgm:t>
    </dgm:pt>
    <dgm:pt modelId="{CF2BF3F7-1C7C-4E1B-BD26-7668155405FB}" type="pres">
      <dgm:prSet presAssocID="{62F8B84D-ACEB-4C9E-A5F8-F241F8D906DF}" presName="text2" presStyleLbl="fgAcc2" presStyleIdx="0" presStyleCnt="3" custScaleX="110641" custScaleY="178671" custLinFactNeighborX="-3355" custLinFactNeighborY="1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5C026E-B7E4-41BE-AFD4-6BD5A3E9CA81}" type="pres">
      <dgm:prSet presAssocID="{62F8B84D-ACEB-4C9E-A5F8-F241F8D906DF}" presName="hierChild3" presStyleCnt="0"/>
      <dgm:spPr/>
      <dgm:t>
        <a:bodyPr/>
        <a:lstStyle/>
        <a:p>
          <a:endParaRPr lang="ru-RU"/>
        </a:p>
      </dgm:t>
    </dgm:pt>
    <dgm:pt modelId="{70CA4CE0-E011-41D4-AA29-022F2E4E8562}" type="pres">
      <dgm:prSet presAssocID="{B92B4104-4BED-4333-A307-0B7E82C245E5}" presName="Name10" presStyleLbl="parChTrans1D2" presStyleIdx="1" presStyleCnt="3"/>
      <dgm:spPr/>
      <dgm:t>
        <a:bodyPr/>
        <a:lstStyle/>
        <a:p>
          <a:endParaRPr lang="ru-RU"/>
        </a:p>
      </dgm:t>
    </dgm:pt>
    <dgm:pt modelId="{53EB6930-6C73-40D4-8229-6C7328263A70}" type="pres">
      <dgm:prSet presAssocID="{917C0571-8007-465E-BAB0-B57760D62B3C}" presName="hierRoot2" presStyleCnt="0"/>
      <dgm:spPr/>
      <dgm:t>
        <a:bodyPr/>
        <a:lstStyle/>
        <a:p>
          <a:endParaRPr lang="ru-RU"/>
        </a:p>
      </dgm:t>
    </dgm:pt>
    <dgm:pt modelId="{7B141BA6-B699-4CC2-9EC2-6B66A9895657}" type="pres">
      <dgm:prSet presAssocID="{917C0571-8007-465E-BAB0-B57760D62B3C}" presName="composite2" presStyleCnt="0"/>
      <dgm:spPr/>
      <dgm:t>
        <a:bodyPr/>
        <a:lstStyle/>
        <a:p>
          <a:endParaRPr lang="ru-RU"/>
        </a:p>
      </dgm:t>
    </dgm:pt>
    <dgm:pt modelId="{F330856E-F4BB-48A8-8F3D-2DD2A524D307}" type="pres">
      <dgm:prSet presAssocID="{917C0571-8007-465E-BAB0-B57760D62B3C}" presName="background2" presStyleLbl="node2" presStyleIdx="1" presStyleCnt="3"/>
      <dgm:spPr/>
      <dgm:t>
        <a:bodyPr/>
        <a:lstStyle/>
        <a:p>
          <a:endParaRPr lang="ru-RU"/>
        </a:p>
      </dgm:t>
    </dgm:pt>
    <dgm:pt modelId="{B34331AF-A7D9-40C9-952E-1C12A8C81AEE}" type="pres">
      <dgm:prSet presAssocID="{917C0571-8007-465E-BAB0-B57760D62B3C}" presName="text2" presStyleLbl="fgAcc2" presStyleIdx="1" presStyleCnt="3" custScaleX="122032" custScaleY="186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C8B53C-D161-4F7C-936B-C3221FB5DADD}" type="pres">
      <dgm:prSet presAssocID="{917C0571-8007-465E-BAB0-B57760D62B3C}" presName="hierChild3" presStyleCnt="0"/>
      <dgm:spPr/>
      <dgm:t>
        <a:bodyPr/>
        <a:lstStyle/>
        <a:p>
          <a:endParaRPr lang="ru-RU"/>
        </a:p>
      </dgm:t>
    </dgm:pt>
    <dgm:pt modelId="{C341F101-19E1-423F-95C7-17D4A7D4604A}" type="pres">
      <dgm:prSet presAssocID="{34415ABB-2BB5-432C-B5DA-3D41CEF63BF8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0AA2969-755E-4B9C-80F6-73B39828190A}" type="pres">
      <dgm:prSet presAssocID="{827E511A-1C01-4396-973A-DB519E16C437}" presName="hierRoot2" presStyleCnt="0"/>
      <dgm:spPr/>
      <dgm:t>
        <a:bodyPr/>
        <a:lstStyle/>
        <a:p>
          <a:endParaRPr lang="ru-RU"/>
        </a:p>
      </dgm:t>
    </dgm:pt>
    <dgm:pt modelId="{DD971242-53FA-4CFB-B6BE-5EF5253D78DF}" type="pres">
      <dgm:prSet presAssocID="{827E511A-1C01-4396-973A-DB519E16C437}" presName="composite2" presStyleCnt="0"/>
      <dgm:spPr/>
      <dgm:t>
        <a:bodyPr/>
        <a:lstStyle/>
        <a:p>
          <a:endParaRPr lang="ru-RU"/>
        </a:p>
      </dgm:t>
    </dgm:pt>
    <dgm:pt modelId="{F7A9CF28-5934-45FD-8D43-AAB7138ED6E2}" type="pres">
      <dgm:prSet presAssocID="{827E511A-1C01-4396-973A-DB519E16C437}" presName="background2" presStyleLbl="node2" presStyleIdx="2" presStyleCnt="3"/>
      <dgm:spPr/>
      <dgm:t>
        <a:bodyPr/>
        <a:lstStyle/>
        <a:p>
          <a:endParaRPr lang="ru-RU"/>
        </a:p>
      </dgm:t>
    </dgm:pt>
    <dgm:pt modelId="{B1B6C573-C7FB-4D37-8B04-4C0ED25EE6FD}" type="pres">
      <dgm:prSet presAssocID="{827E511A-1C01-4396-973A-DB519E16C437}" presName="text2" presStyleLbl="fgAcc2" presStyleIdx="2" presStyleCnt="3" custScaleX="107407" custScaleY="1786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9CB8E-92DF-4EF3-9281-3BD1AA7E14AE}" type="pres">
      <dgm:prSet presAssocID="{827E511A-1C01-4396-973A-DB519E16C437}" presName="hierChild3" presStyleCnt="0"/>
      <dgm:spPr/>
      <dgm:t>
        <a:bodyPr/>
        <a:lstStyle/>
        <a:p>
          <a:endParaRPr lang="ru-RU"/>
        </a:p>
      </dgm:t>
    </dgm:pt>
  </dgm:ptLst>
  <dgm:cxnLst>
    <dgm:cxn modelId="{BF987CBA-D7B0-46C6-BA8C-CF4CE2F5EAD4}" srcId="{82A6E679-D496-4005-A8CA-6BEF5569B498}" destId="{917C0571-8007-465E-BAB0-B57760D62B3C}" srcOrd="1" destOrd="0" parTransId="{B92B4104-4BED-4333-A307-0B7E82C245E5}" sibTransId="{70BEBF8E-05FC-41C5-AD86-A684FC829D2D}"/>
    <dgm:cxn modelId="{6437EE28-788C-4D14-A514-795F9C9573D0}" type="presOf" srcId="{47CC85DC-36B7-4A11-8EF9-44A7271B1B46}" destId="{534ABFE1-D061-4DB5-993E-505E5F81E4A5}" srcOrd="0" destOrd="0" presId="urn:microsoft.com/office/officeart/2005/8/layout/hierarchy1"/>
    <dgm:cxn modelId="{3E2C96D3-78BD-4E7D-9C15-13DEDB49B0F6}" type="presOf" srcId="{62F8B84D-ACEB-4C9E-A5F8-F241F8D906DF}" destId="{CF2BF3F7-1C7C-4E1B-BD26-7668155405FB}" srcOrd="0" destOrd="0" presId="urn:microsoft.com/office/officeart/2005/8/layout/hierarchy1"/>
    <dgm:cxn modelId="{9EBC37EB-045C-4516-895B-7905423D7589}" srcId="{82A6E679-D496-4005-A8CA-6BEF5569B498}" destId="{62F8B84D-ACEB-4C9E-A5F8-F241F8D906DF}" srcOrd="0" destOrd="0" parTransId="{47CC85DC-36B7-4A11-8EF9-44A7271B1B46}" sibTransId="{56BFDAD3-CA59-4329-AC6C-63CFD8578CF1}"/>
    <dgm:cxn modelId="{83E204FE-697B-4957-A825-E4DC41FE667E}" type="presOf" srcId="{34415ABB-2BB5-432C-B5DA-3D41CEF63BF8}" destId="{C341F101-19E1-423F-95C7-17D4A7D4604A}" srcOrd="0" destOrd="0" presId="urn:microsoft.com/office/officeart/2005/8/layout/hierarchy1"/>
    <dgm:cxn modelId="{8B3A37DF-BC22-4C31-B348-BFB182999CBC}" srcId="{82A6E679-D496-4005-A8CA-6BEF5569B498}" destId="{827E511A-1C01-4396-973A-DB519E16C437}" srcOrd="2" destOrd="0" parTransId="{34415ABB-2BB5-432C-B5DA-3D41CEF63BF8}" sibTransId="{5896F4EA-4DAE-4209-9AB5-85462D372F45}"/>
    <dgm:cxn modelId="{25D0EBBA-549C-40A7-B7D3-E3C90F3351A3}" srcId="{DA1A0B44-7621-4763-82CE-D9BD4805D378}" destId="{82A6E679-D496-4005-A8CA-6BEF5569B498}" srcOrd="0" destOrd="0" parTransId="{E1D83479-A53F-40EC-86C9-DFB03B536285}" sibTransId="{BB65D621-32FD-4396-ACF1-6A9AD58A4801}"/>
    <dgm:cxn modelId="{F9E18890-3CC8-4E85-BB8A-75706909990E}" type="presOf" srcId="{DA1A0B44-7621-4763-82CE-D9BD4805D378}" destId="{C0F72E46-DEC8-42C9-AFB0-EB5E125A1D4F}" srcOrd="0" destOrd="0" presId="urn:microsoft.com/office/officeart/2005/8/layout/hierarchy1"/>
    <dgm:cxn modelId="{AFFD584C-2B09-449D-8680-D581584BCBC7}" type="presOf" srcId="{82A6E679-D496-4005-A8CA-6BEF5569B498}" destId="{C434A4C2-39B7-4C31-9615-5E9D7F1C0FDE}" srcOrd="0" destOrd="0" presId="urn:microsoft.com/office/officeart/2005/8/layout/hierarchy1"/>
    <dgm:cxn modelId="{274F37DC-CCB8-4C79-9147-CB709FC87AC0}" type="presOf" srcId="{827E511A-1C01-4396-973A-DB519E16C437}" destId="{B1B6C573-C7FB-4D37-8B04-4C0ED25EE6FD}" srcOrd="0" destOrd="0" presId="urn:microsoft.com/office/officeart/2005/8/layout/hierarchy1"/>
    <dgm:cxn modelId="{29839E47-AF89-4D1E-879F-A8BC7C1DBECB}" type="presOf" srcId="{B92B4104-4BED-4333-A307-0B7E82C245E5}" destId="{70CA4CE0-E011-41D4-AA29-022F2E4E8562}" srcOrd="0" destOrd="0" presId="urn:microsoft.com/office/officeart/2005/8/layout/hierarchy1"/>
    <dgm:cxn modelId="{30C57D57-ABCA-4C0C-8816-002EB26C5AA6}" type="presOf" srcId="{917C0571-8007-465E-BAB0-B57760D62B3C}" destId="{B34331AF-A7D9-40C9-952E-1C12A8C81AEE}" srcOrd="0" destOrd="0" presId="urn:microsoft.com/office/officeart/2005/8/layout/hierarchy1"/>
    <dgm:cxn modelId="{28984787-90BD-4377-953E-DA343EF3E8BE}" type="presParOf" srcId="{C0F72E46-DEC8-42C9-AFB0-EB5E125A1D4F}" destId="{917BF3AA-CAA1-4F0D-97C5-4E509BABD8B0}" srcOrd="0" destOrd="0" presId="urn:microsoft.com/office/officeart/2005/8/layout/hierarchy1"/>
    <dgm:cxn modelId="{6CA40E6D-362B-4E10-9AB2-3BD28F8B57A9}" type="presParOf" srcId="{917BF3AA-CAA1-4F0D-97C5-4E509BABD8B0}" destId="{51348934-DD93-4D65-9BAE-E3F29EB0D429}" srcOrd="0" destOrd="0" presId="urn:microsoft.com/office/officeart/2005/8/layout/hierarchy1"/>
    <dgm:cxn modelId="{C73262F9-7294-4E07-B629-F0276E735D8E}" type="presParOf" srcId="{51348934-DD93-4D65-9BAE-E3F29EB0D429}" destId="{A4FCF9C1-520B-4A5C-939B-E95CF916EFE7}" srcOrd="0" destOrd="0" presId="urn:microsoft.com/office/officeart/2005/8/layout/hierarchy1"/>
    <dgm:cxn modelId="{6007A4C0-D9EA-418B-A166-722B4BF65AD3}" type="presParOf" srcId="{51348934-DD93-4D65-9BAE-E3F29EB0D429}" destId="{C434A4C2-39B7-4C31-9615-5E9D7F1C0FDE}" srcOrd="1" destOrd="0" presId="urn:microsoft.com/office/officeart/2005/8/layout/hierarchy1"/>
    <dgm:cxn modelId="{A589737A-0958-4553-BDE3-BCEE463C93BF}" type="presParOf" srcId="{917BF3AA-CAA1-4F0D-97C5-4E509BABD8B0}" destId="{ED1BFA72-25EA-45B3-A9D4-0277EE2399AD}" srcOrd="1" destOrd="0" presId="urn:microsoft.com/office/officeart/2005/8/layout/hierarchy1"/>
    <dgm:cxn modelId="{74D72EFB-E81C-466A-B32A-28ACBB251D48}" type="presParOf" srcId="{ED1BFA72-25EA-45B3-A9D4-0277EE2399AD}" destId="{534ABFE1-D061-4DB5-993E-505E5F81E4A5}" srcOrd="0" destOrd="0" presId="urn:microsoft.com/office/officeart/2005/8/layout/hierarchy1"/>
    <dgm:cxn modelId="{D7C7AE29-6F90-4EFE-B858-8032E95A74CE}" type="presParOf" srcId="{ED1BFA72-25EA-45B3-A9D4-0277EE2399AD}" destId="{3DF605FF-BBA9-4470-A15C-9A729EC0179D}" srcOrd="1" destOrd="0" presId="urn:microsoft.com/office/officeart/2005/8/layout/hierarchy1"/>
    <dgm:cxn modelId="{A7F02816-338C-4FE0-A858-BEB6A0FD67DB}" type="presParOf" srcId="{3DF605FF-BBA9-4470-A15C-9A729EC0179D}" destId="{E6797716-D4D5-4260-8B0D-86EDC2E8CB80}" srcOrd="0" destOrd="0" presId="urn:microsoft.com/office/officeart/2005/8/layout/hierarchy1"/>
    <dgm:cxn modelId="{3CE885A7-A75D-4E69-B8BC-6FC0FB20A762}" type="presParOf" srcId="{E6797716-D4D5-4260-8B0D-86EDC2E8CB80}" destId="{D2A06D24-0918-42B3-99C0-F281C0A75DC7}" srcOrd="0" destOrd="0" presId="urn:microsoft.com/office/officeart/2005/8/layout/hierarchy1"/>
    <dgm:cxn modelId="{00025C30-B8AE-4AEB-BEF0-53D7634BB401}" type="presParOf" srcId="{E6797716-D4D5-4260-8B0D-86EDC2E8CB80}" destId="{CF2BF3F7-1C7C-4E1B-BD26-7668155405FB}" srcOrd="1" destOrd="0" presId="urn:microsoft.com/office/officeart/2005/8/layout/hierarchy1"/>
    <dgm:cxn modelId="{BE9732D7-249D-492F-A007-F1767A00AD54}" type="presParOf" srcId="{3DF605FF-BBA9-4470-A15C-9A729EC0179D}" destId="{525C026E-B7E4-41BE-AFD4-6BD5A3E9CA81}" srcOrd="1" destOrd="0" presId="urn:microsoft.com/office/officeart/2005/8/layout/hierarchy1"/>
    <dgm:cxn modelId="{FA1FD3BF-2285-4243-9A07-EADA948D1310}" type="presParOf" srcId="{ED1BFA72-25EA-45B3-A9D4-0277EE2399AD}" destId="{70CA4CE0-E011-41D4-AA29-022F2E4E8562}" srcOrd="2" destOrd="0" presId="urn:microsoft.com/office/officeart/2005/8/layout/hierarchy1"/>
    <dgm:cxn modelId="{7DF13CE1-7113-43AF-937A-44C49E0AE6CE}" type="presParOf" srcId="{ED1BFA72-25EA-45B3-A9D4-0277EE2399AD}" destId="{53EB6930-6C73-40D4-8229-6C7328263A70}" srcOrd="3" destOrd="0" presId="urn:microsoft.com/office/officeart/2005/8/layout/hierarchy1"/>
    <dgm:cxn modelId="{AB552A32-364F-44A3-B6A7-ADC431F3B4D3}" type="presParOf" srcId="{53EB6930-6C73-40D4-8229-6C7328263A70}" destId="{7B141BA6-B699-4CC2-9EC2-6B66A9895657}" srcOrd="0" destOrd="0" presId="urn:microsoft.com/office/officeart/2005/8/layout/hierarchy1"/>
    <dgm:cxn modelId="{00DD1174-5D01-41A3-B06B-1A72D617C67C}" type="presParOf" srcId="{7B141BA6-B699-4CC2-9EC2-6B66A9895657}" destId="{F330856E-F4BB-48A8-8F3D-2DD2A524D307}" srcOrd="0" destOrd="0" presId="urn:microsoft.com/office/officeart/2005/8/layout/hierarchy1"/>
    <dgm:cxn modelId="{1896557B-ED80-4A16-AC2B-947090EC2D0A}" type="presParOf" srcId="{7B141BA6-B699-4CC2-9EC2-6B66A9895657}" destId="{B34331AF-A7D9-40C9-952E-1C12A8C81AEE}" srcOrd="1" destOrd="0" presId="urn:microsoft.com/office/officeart/2005/8/layout/hierarchy1"/>
    <dgm:cxn modelId="{A03F70CD-C69D-4A51-B9FD-15592107796E}" type="presParOf" srcId="{53EB6930-6C73-40D4-8229-6C7328263A70}" destId="{02C8B53C-D161-4F7C-936B-C3221FB5DADD}" srcOrd="1" destOrd="0" presId="urn:microsoft.com/office/officeart/2005/8/layout/hierarchy1"/>
    <dgm:cxn modelId="{B466F6AE-125D-4DD0-8C04-67B6076BB997}" type="presParOf" srcId="{ED1BFA72-25EA-45B3-A9D4-0277EE2399AD}" destId="{C341F101-19E1-423F-95C7-17D4A7D4604A}" srcOrd="4" destOrd="0" presId="urn:microsoft.com/office/officeart/2005/8/layout/hierarchy1"/>
    <dgm:cxn modelId="{9CECA950-C0D9-4547-9F12-1A6A55330C6A}" type="presParOf" srcId="{ED1BFA72-25EA-45B3-A9D4-0277EE2399AD}" destId="{60AA2969-755E-4B9C-80F6-73B39828190A}" srcOrd="5" destOrd="0" presId="urn:microsoft.com/office/officeart/2005/8/layout/hierarchy1"/>
    <dgm:cxn modelId="{66321D3C-6F44-47C6-B197-5D19A90736DF}" type="presParOf" srcId="{60AA2969-755E-4B9C-80F6-73B39828190A}" destId="{DD971242-53FA-4CFB-B6BE-5EF5253D78DF}" srcOrd="0" destOrd="0" presId="urn:microsoft.com/office/officeart/2005/8/layout/hierarchy1"/>
    <dgm:cxn modelId="{914B2A52-BB42-435B-BFC0-0C879A74B371}" type="presParOf" srcId="{DD971242-53FA-4CFB-B6BE-5EF5253D78DF}" destId="{F7A9CF28-5934-45FD-8D43-AAB7138ED6E2}" srcOrd="0" destOrd="0" presId="urn:microsoft.com/office/officeart/2005/8/layout/hierarchy1"/>
    <dgm:cxn modelId="{B423647C-A7CE-4CF4-87C8-658B84B69B50}" type="presParOf" srcId="{DD971242-53FA-4CFB-B6BE-5EF5253D78DF}" destId="{B1B6C573-C7FB-4D37-8B04-4C0ED25EE6FD}" srcOrd="1" destOrd="0" presId="urn:microsoft.com/office/officeart/2005/8/layout/hierarchy1"/>
    <dgm:cxn modelId="{1BEB7869-DBF3-4B25-9241-CB89BC82131D}" type="presParOf" srcId="{60AA2969-755E-4B9C-80F6-73B39828190A}" destId="{42C9CB8E-92DF-4EF3-9281-3BD1AA7E14AE}" srcOrd="1" destOrd="0" presId="urn:microsoft.com/office/officeart/2005/8/layout/hierarchy1"/>
  </dgm:cxnLst>
  <dgm:bg>
    <a:noFill/>
  </dgm:bg>
  <dgm:whole>
    <a:ln w="28575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chevron2" loCatId="process" qsTypeId="urn:microsoft.com/office/officeart/2005/8/quickstyle/3d2" qsCatId="3D" csTypeId="urn:microsoft.com/office/officeart/2005/8/colors/accent3_1" csCatId="accent3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/>
            <a:t>1</a:t>
          </a:r>
          <a:endParaRPr lang="ru-RU" sz="2800" b="1" dirty="0"/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800" b="1">
            <a:solidFill>
              <a:schemeClr val="tx1"/>
            </a:solidFill>
          </a:endParaRPr>
        </a:p>
      </dgm:t>
    </dgm:pt>
    <dgm:pt modelId="{B7EEA194-929C-4C01-823E-03D1092E6D30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Пожар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5DBC5-A663-4374-8382-678C89916220}" type="parTrans" cxnId="{A73D908A-E1F2-4534-8AE6-7A62BD01702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3B5E5F3-B579-4338-B86D-C399167AA012}" type="sibTrans" cxnId="{A73D908A-E1F2-4534-8AE6-7A62BD01702E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F6EE6CFA-D536-4606-88D0-82D2D777E934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/>
            <a:t>2</a:t>
          </a:r>
          <a:endParaRPr lang="ru-RU" sz="2800" b="1" dirty="0"/>
        </a:p>
      </dgm:t>
    </dgm:pt>
    <dgm:pt modelId="{65A93E56-ED7B-4F1C-A297-B52910CBCFFD}" type="parTrans" cxnId="{E4F3B0BF-8BE1-412D-8FA1-F105B811123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EDEBAC91-8BC0-48AB-AFEA-1243DBFCA7C8}" type="sibTrans" cxnId="{E4F3B0BF-8BE1-412D-8FA1-F105B811123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C3B3FD4-3D8A-4723-A08E-3FDFB26E1C6E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Аварии систем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комуникаций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отопления, водопровода, канализации,   а также внутренних водостоков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A0F6B1-EA2D-4709-A742-E2670DA07829}" type="parTrans" cxnId="{B1C3A775-379F-44BD-ABDE-0E0A62BDA72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6D41A574-0EC5-4875-9E89-86B3F1DA9495}" type="sibTrans" cxnId="{B1C3A775-379F-44BD-ABDE-0E0A62BDA729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D9DB7519-E6D5-4FC0-9684-39573B573522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Опасные геологические, гидрологические метеорологические  явления  и  процессы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C7A97E-18DB-4DC2-82CA-3C9D1FF39522}" type="parTrans" cxnId="{C4AF63A8-B47E-466F-B1C5-EFE451F1F4A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DA58E13-6395-45C3-BDE7-CB78EFC10AF9}" type="sibTrans" cxnId="{C4AF63A8-B47E-466F-B1C5-EFE451F1F4A2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2CC37F84-6E46-49C5-A3F9-DECC51E57A96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/>
            <a:t>4</a:t>
          </a:r>
          <a:endParaRPr lang="ru-RU" sz="2800" b="1" dirty="0"/>
        </a:p>
      </dgm:t>
    </dgm:pt>
    <dgm:pt modelId="{649F1740-5782-4449-A700-4256557DA57C}" type="parTrans" cxnId="{5AAB23A5-BA2A-477D-864A-5B581818D520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050CA2B7-71C9-4657-A515-5DFE39BE900B}" type="sibTrans" cxnId="{5AAB23A5-BA2A-477D-864A-5B581818D520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25C2B1D-CD1B-4371-BD3D-54144ED1153F}">
      <dgm:prSet custT="1"/>
      <dgm:spPr/>
      <dgm:t>
        <a:bodyPr/>
        <a:lstStyle/>
        <a:p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Взрыв по любой причине (исключая террористический акт)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4EC4B1-07C3-4C7E-A1D2-4970E0D6B493}" type="parTrans" cxnId="{5B8EF14E-4327-4452-9EC0-F8775B609F0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1BB9429-2B43-4747-A039-A87EC3E82804}" type="sibTrans" cxnId="{5B8EF14E-4327-4452-9EC0-F8775B609F0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5F6231-AB6D-4C14-8E86-0E40A50E1F25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Залив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DD85B-A639-452E-97CE-3CE8F87D6D11}" type="sibTrans" cxnId="{68A814E8-8BBF-42AF-BF27-890588A9150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39E8DF6-4B82-4332-8B4F-35B111BE1A49}" type="parTrans" cxnId="{68A814E8-8BBF-42AF-BF27-890588A91503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4132056D-A0D5-4F9B-BB44-5542219C174A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b="1" smtClean="0"/>
            <a:t>3</a:t>
          </a:r>
          <a:endParaRPr lang="ru-RU" sz="2800" b="1" dirty="0"/>
        </a:p>
      </dgm:t>
    </dgm:pt>
    <dgm:pt modelId="{37FAC1A0-AC8C-4EDF-9618-1C75CE341CE8}" type="sibTrans" cxnId="{7EDF3B52-87EB-4833-B60F-718353CF1100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6D40E452-46AC-46B1-96A3-3AB66451BE3B}" type="parTrans" cxnId="{7EDF3B52-87EB-4833-B60F-718353CF1100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167B949F-4A88-4E10-BA97-7C8165215E4B}">
      <dgm:prSet phldrT="[Текст]" custT="1"/>
      <dgm:spPr>
        <a:solidFill>
          <a:schemeClr val="accent3">
            <a:lumMod val="40000"/>
            <a:lumOff val="6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sz="2800" b="1" dirty="0">
            <a:solidFill>
              <a:schemeClr val="tx1"/>
            </a:solidFill>
          </a:endParaRPr>
        </a:p>
      </dgm:t>
    </dgm:pt>
    <dgm:pt modelId="{1169FD8E-4D34-4D33-BDE4-43E06532FBB3}" type="sibTrans" cxnId="{3862C535-817A-4E33-A3BF-9AB473D86FE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44E531D-39EE-4BC7-BA74-A89841F4223E}" type="parTrans" cxnId="{3862C535-817A-4E33-A3BF-9AB473D86FED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9AAE2A79-8448-41EC-B772-F627F14982C2}" type="pres">
      <dgm:prSet presAssocID="{5B0BAFBF-5DB8-4BCC-9DA1-1C6FA8A822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96F80-AB22-4238-8D66-F745FAA08346}" type="pres">
      <dgm:prSet presAssocID="{BF3CEC8F-A336-41D1-91A1-DFCF5F97037B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65B5CC64-8B9C-4748-89CA-AD9B3AC686E0}" type="pres">
      <dgm:prSet presAssocID="{BF3CEC8F-A336-41D1-91A1-DFCF5F97037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FE68F-804D-488F-8F78-B3CAC59112C4}" type="pres">
      <dgm:prSet presAssocID="{BF3CEC8F-A336-41D1-91A1-DFCF5F97037B}" presName="descendantText" presStyleLbl="alignAcc1" presStyleIdx="0" presStyleCnt="5" custScaleY="240038" custLinFactNeighborX="-285" custLinFactNeighborY="-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416A7-0E2C-4952-ADBD-F4A7A196BA3C}" type="pres">
      <dgm:prSet presAssocID="{33339CA8-6DAC-46C7-AE0C-B68679E9686C}" presName="sp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D271EEB-3493-4E7C-BAC3-9A2335656938}" type="pres">
      <dgm:prSet presAssocID="{F6EE6CFA-D536-4606-88D0-82D2D777E934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9EAAC4AA-3E9F-4629-80F0-F1539BE49B3A}" type="pres">
      <dgm:prSet presAssocID="{F6EE6CFA-D536-4606-88D0-82D2D777E93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3F04-86DB-4B8B-B804-A23EB3477DAC}" type="pres">
      <dgm:prSet presAssocID="{F6EE6CFA-D536-4606-88D0-82D2D777E934}" presName="descendantText" presStyleLbl="alignAcc1" presStyleIdx="1" presStyleCnt="5" custScaleY="13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8A182-9FC5-4547-B58D-A6077ACD10AA}" type="pres">
      <dgm:prSet presAssocID="{EDEBAC91-8BC0-48AB-AFEA-1243DBFCA7C8}" presName="sp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6A58BD0C-C141-4312-B493-40537B9496D2}" type="pres">
      <dgm:prSet presAssocID="{4132056D-A0D5-4F9B-BB44-5542219C174A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65368E81-D1EA-439A-A5FD-CECEB01500B2}" type="pres">
      <dgm:prSet presAssocID="{4132056D-A0D5-4F9B-BB44-5542219C174A}" presName="parentText" presStyleLbl="alignNode1" presStyleIdx="2" presStyleCnt="5" custLinFactNeighborX="0" custLinFactNeighborY="-43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A3927-0934-4EF3-9469-2AC5F59E2DA4}" type="pres">
      <dgm:prSet presAssocID="{4132056D-A0D5-4F9B-BB44-5542219C174A}" presName="descendantText" presStyleLbl="alignAcc1" presStyleIdx="2" presStyleCnt="5" custLinFactNeighborX="1187" custLinFactNeighborY="-6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F55EA-76A7-466F-94E5-45EFB89FE52B}" type="pres">
      <dgm:prSet presAssocID="{37FAC1A0-AC8C-4EDF-9618-1C75CE341CE8}" presName="sp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4F9EDA2-8911-4B3D-87A5-CCF5387B2B99}" type="pres">
      <dgm:prSet presAssocID="{2CC37F84-6E46-49C5-A3F9-DECC51E57A96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1AF19B9E-0746-4D4F-8EB2-B7ABBCF370B0}" type="pres">
      <dgm:prSet presAssocID="{2CC37F84-6E46-49C5-A3F9-DECC51E57A9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1FDC1-1064-49DB-82B9-9720468EE167}" type="pres">
      <dgm:prSet presAssocID="{2CC37F84-6E46-49C5-A3F9-DECC51E57A96}" presName="descendantText" presStyleLbl="alignAcc1" presStyleIdx="3" presStyleCnt="5" custLinFactY="-43782" custLinFactNeighborX="2206" custLinFactNeighborY="-100000">
        <dgm:presLayoutVars>
          <dgm:bulletEnabled val="1"/>
        </dgm:presLayoutVars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B1CE6DEF-0D75-4E32-B39F-2ADF33A54344}" type="pres">
      <dgm:prSet presAssocID="{050CA2B7-71C9-4657-A515-5DFE39BE900B}" presName="sp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006FB120-AAC0-498E-90AA-7DFA26C2936A}" type="pres">
      <dgm:prSet presAssocID="{167B949F-4A88-4E10-BA97-7C8165215E4B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84EBB1DE-E1FE-41E7-8A8E-83C3FB223DEB}" type="pres">
      <dgm:prSet presAssocID="{167B949F-4A88-4E10-BA97-7C8165215E4B}" presName="parentText" presStyleLbl="alignNode1" presStyleIdx="4" presStyleCnt="5" custAng="16200000" custLinFactX="230802" custLinFactNeighborX="300000" custLinFactNeighborY="2150">
        <dgm:presLayoutVars>
          <dgm:chMax val="1"/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9C87ED5D-FB01-4E6E-9085-5F21FA34EA8C}" type="pres">
      <dgm:prSet presAssocID="{167B949F-4A88-4E10-BA97-7C8165215E4B}" presName="descendantText" presStyleLbl="alignAcc1" presStyleIdx="4" presStyleCnt="5" custScaleY="119481" custLinFactY="-34536" custLinFactNeighborX="118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A2C8FD-5C8A-49BD-A6C6-B7F5FD8BEFBA}" type="presOf" srcId="{167B949F-4A88-4E10-BA97-7C8165215E4B}" destId="{84EBB1DE-E1FE-41E7-8A8E-83C3FB223DEB}" srcOrd="0" destOrd="0" presId="urn:microsoft.com/office/officeart/2005/8/layout/chevron2"/>
    <dgm:cxn modelId="{90E8CC0D-3931-4854-A688-E3752E1F71FF}" type="presOf" srcId="{D9DB7519-E6D5-4FC0-9684-39573B573522}" destId="{9C87ED5D-FB01-4E6E-9085-5F21FA34EA8C}" srcOrd="0" destOrd="0" presId="urn:microsoft.com/office/officeart/2005/8/layout/chevron2"/>
    <dgm:cxn modelId="{3862C535-817A-4E33-A3BF-9AB473D86FED}" srcId="{5B0BAFBF-5DB8-4BCC-9DA1-1C6FA8A822CF}" destId="{167B949F-4A88-4E10-BA97-7C8165215E4B}" srcOrd="4" destOrd="0" parTransId="{A44E531D-39EE-4BC7-BA74-A89841F4223E}" sibTransId="{1169FD8E-4D34-4D33-BDE4-43E06532FBB3}"/>
    <dgm:cxn modelId="{E4F3B0BF-8BE1-412D-8FA1-F105B8111232}" srcId="{5B0BAFBF-5DB8-4BCC-9DA1-1C6FA8A822CF}" destId="{F6EE6CFA-D536-4606-88D0-82D2D777E934}" srcOrd="1" destOrd="0" parTransId="{65A93E56-ED7B-4F1C-A297-B52910CBCFFD}" sibTransId="{EDEBAC91-8BC0-48AB-AFEA-1243DBFCA7C8}"/>
    <dgm:cxn modelId="{B9BB166A-C3A8-42CD-B034-2893D7E2E082}" type="presOf" srcId="{4132056D-A0D5-4F9B-BB44-5542219C174A}" destId="{65368E81-D1EA-439A-A5FD-CECEB01500B2}" srcOrd="0" destOrd="0" presId="urn:microsoft.com/office/officeart/2005/8/layout/chevron2"/>
    <dgm:cxn modelId="{B1C3A775-379F-44BD-ABDE-0E0A62BDA729}" srcId="{F6EE6CFA-D536-4606-88D0-82D2D777E934}" destId="{1C3B3FD4-3D8A-4723-A08E-3FDFB26E1C6E}" srcOrd="0" destOrd="0" parTransId="{BDA0F6B1-EA2D-4709-A742-E2670DA07829}" sibTransId="{6D41A574-0EC5-4875-9E89-86B3F1DA9495}"/>
    <dgm:cxn modelId="{C89E02E0-BA63-4E89-84DB-562756A09BDB}" type="presOf" srcId="{BF3CEC8F-A336-41D1-91A1-DFCF5F97037B}" destId="{65B5CC64-8B9C-4748-89CA-AD9B3AC686E0}" srcOrd="0" destOrd="0" presId="urn:microsoft.com/office/officeart/2005/8/layout/chevron2"/>
    <dgm:cxn modelId="{8B9A4D71-0F1E-433D-9871-EA1B355BE00D}" type="presOf" srcId="{605F6231-AB6D-4C14-8E86-0E40A50E1F25}" destId="{2AAA3927-0934-4EF3-9469-2AC5F59E2DA4}" srcOrd="0" destOrd="0" presId="urn:microsoft.com/office/officeart/2005/8/layout/chevron2"/>
    <dgm:cxn modelId="{4D005758-229B-46BD-8285-B5DCB9685F6F}" type="presOf" srcId="{F6EE6CFA-D536-4606-88D0-82D2D777E934}" destId="{9EAAC4AA-3E9F-4629-80F0-F1539BE49B3A}" srcOrd="0" destOrd="0" presId="urn:microsoft.com/office/officeart/2005/8/layout/chevron2"/>
    <dgm:cxn modelId="{A73D908A-E1F2-4534-8AE6-7A62BD01702E}" srcId="{BF3CEC8F-A336-41D1-91A1-DFCF5F97037B}" destId="{B7EEA194-929C-4C01-823E-03D1092E6D30}" srcOrd="0" destOrd="0" parTransId="{4E45DBC5-A663-4374-8382-678C89916220}" sibTransId="{D3B5E5F3-B579-4338-B86D-C399167AA012}"/>
    <dgm:cxn modelId="{7EDF3B52-87EB-4833-B60F-718353CF1100}" srcId="{5B0BAFBF-5DB8-4BCC-9DA1-1C6FA8A822CF}" destId="{4132056D-A0D5-4F9B-BB44-5542219C174A}" srcOrd="2" destOrd="0" parTransId="{6D40E452-46AC-46B1-96A3-3AB66451BE3B}" sibTransId="{37FAC1A0-AC8C-4EDF-9618-1C75CE341CE8}"/>
    <dgm:cxn modelId="{A43C8332-CA5D-48EF-AD34-75C37BD3517B}" type="presOf" srcId="{125C2B1D-CD1B-4371-BD3D-54144ED1153F}" destId="{883FE68F-804D-488F-8F78-B3CAC59112C4}" srcOrd="0" destOrd="1" presId="urn:microsoft.com/office/officeart/2005/8/layout/chevron2"/>
    <dgm:cxn modelId="{5B8EF14E-4327-4452-9EC0-F8775B609F0D}" srcId="{BF3CEC8F-A336-41D1-91A1-DFCF5F97037B}" destId="{125C2B1D-CD1B-4371-BD3D-54144ED1153F}" srcOrd="1" destOrd="0" parTransId="{544EC4B1-07C3-4C7E-A1D2-4970E0D6B493}" sibTransId="{51BB9429-2B43-4747-A039-A87EC3E82804}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C4AF63A8-B47E-466F-B1C5-EFE451F1F4A2}" srcId="{167B949F-4A88-4E10-BA97-7C8165215E4B}" destId="{D9DB7519-E6D5-4FC0-9684-39573B573522}" srcOrd="0" destOrd="0" parTransId="{97C7A97E-18DB-4DC2-82CA-3C9D1FF39522}" sibTransId="{ADA58E13-6395-45C3-BDE7-CB78EFC10AF9}"/>
    <dgm:cxn modelId="{8A177250-58B5-40EC-AD25-EC27025A6A9F}" type="presOf" srcId="{B7EEA194-929C-4C01-823E-03D1092E6D30}" destId="{883FE68F-804D-488F-8F78-B3CAC59112C4}" srcOrd="0" destOrd="0" presId="urn:microsoft.com/office/officeart/2005/8/layout/chevron2"/>
    <dgm:cxn modelId="{5AAB23A5-BA2A-477D-864A-5B581818D520}" srcId="{5B0BAFBF-5DB8-4BCC-9DA1-1C6FA8A822CF}" destId="{2CC37F84-6E46-49C5-A3F9-DECC51E57A96}" srcOrd="3" destOrd="0" parTransId="{649F1740-5782-4449-A700-4256557DA57C}" sibTransId="{050CA2B7-71C9-4657-A515-5DFE39BE900B}"/>
    <dgm:cxn modelId="{ACD21EAA-92A1-4FC5-8443-4A9A8016C4C6}" type="presOf" srcId="{2CC37F84-6E46-49C5-A3F9-DECC51E57A96}" destId="{1AF19B9E-0746-4D4F-8EB2-B7ABBCF370B0}" srcOrd="0" destOrd="0" presId="urn:microsoft.com/office/officeart/2005/8/layout/chevron2"/>
    <dgm:cxn modelId="{538D61F0-7D86-4360-8F9F-AA49B4F619A3}" type="presOf" srcId="{1C3B3FD4-3D8A-4723-A08E-3FDFB26E1C6E}" destId="{11A13F04-86DB-4B8B-B804-A23EB3477DAC}" srcOrd="0" destOrd="0" presId="urn:microsoft.com/office/officeart/2005/8/layout/chevron2"/>
    <dgm:cxn modelId="{68A814E8-8BBF-42AF-BF27-890588A91503}" srcId="{4132056D-A0D5-4F9B-BB44-5542219C174A}" destId="{605F6231-AB6D-4C14-8E86-0E40A50E1F25}" srcOrd="0" destOrd="0" parTransId="{939E8DF6-4B82-4332-8B4F-35B111BE1A49}" sibTransId="{B37DD85B-A639-452E-97CE-3CE8F87D6D11}"/>
    <dgm:cxn modelId="{25CA3978-AB67-47DD-AE0D-777ED6CD5F5E}" type="presOf" srcId="{5B0BAFBF-5DB8-4BCC-9DA1-1C6FA8A822CF}" destId="{9AAE2A79-8448-41EC-B772-F627F14982C2}" srcOrd="0" destOrd="0" presId="urn:microsoft.com/office/officeart/2005/8/layout/chevron2"/>
    <dgm:cxn modelId="{71D36EBB-EE6E-443E-A470-3163D46E2661}" type="presParOf" srcId="{9AAE2A79-8448-41EC-B772-F627F14982C2}" destId="{33F96F80-AB22-4238-8D66-F745FAA08346}" srcOrd="0" destOrd="0" presId="urn:microsoft.com/office/officeart/2005/8/layout/chevron2"/>
    <dgm:cxn modelId="{AEB885EF-7513-43D9-88ED-CA2DB8647198}" type="presParOf" srcId="{33F96F80-AB22-4238-8D66-F745FAA08346}" destId="{65B5CC64-8B9C-4748-89CA-AD9B3AC686E0}" srcOrd="0" destOrd="0" presId="urn:microsoft.com/office/officeart/2005/8/layout/chevron2"/>
    <dgm:cxn modelId="{0A95F118-DA0A-4544-AF28-1F04AD400AC0}" type="presParOf" srcId="{33F96F80-AB22-4238-8D66-F745FAA08346}" destId="{883FE68F-804D-488F-8F78-B3CAC59112C4}" srcOrd="1" destOrd="0" presId="urn:microsoft.com/office/officeart/2005/8/layout/chevron2"/>
    <dgm:cxn modelId="{7D2A996B-F282-4456-A3CC-0FDC6752A3D1}" type="presParOf" srcId="{9AAE2A79-8448-41EC-B772-F627F14982C2}" destId="{81A416A7-0E2C-4952-ADBD-F4A7A196BA3C}" srcOrd="1" destOrd="0" presId="urn:microsoft.com/office/officeart/2005/8/layout/chevron2"/>
    <dgm:cxn modelId="{2DD04C96-7E64-4AAC-9D57-5BB81FBBCA21}" type="presParOf" srcId="{9AAE2A79-8448-41EC-B772-F627F14982C2}" destId="{DD271EEB-3493-4E7C-BAC3-9A2335656938}" srcOrd="2" destOrd="0" presId="urn:microsoft.com/office/officeart/2005/8/layout/chevron2"/>
    <dgm:cxn modelId="{DE6794AC-88F8-4992-BAE7-E013C5300C78}" type="presParOf" srcId="{DD271EEB-3493-4E7C-BAC3-9A2335656938}" destId="{9EAAC4AA-3E9F-4629-80F0-F1539BE49B3A}" srcOrd="0" destOrd="0" presId="urn:microsoft.com/office/officeart/2005/8/layout/chevron2"/>
    <dgm:cxn modelId="{6A0E653A-191F-40C2-B35B-1A11F3FB050D}" type="presParOf" srcId="{DD271EEB-3493-4E7C-BAC3-9A2335656938}" destId="{11A13F04-86DB-4B8B-B804-A23EB3477DAC}" srcOrd="1" destOrd="0" presId="urn:microsoft.com/office/officeart/2005/8/layout/chevron2"/>
    <dgm:cxn modelId="{5BEB836A-23D1-4385-BA86-B3E5CE2E2C68}" type="presParOf" srcId="{9AAE2A79-8448-41EC-B772-F627F14982C2}" destId="{BD18A182-9FC5-4547-B58D-A6077ACD10AA}" srcOrd="3" destOrd="0" presId="urn:microsoft.com/office/officeart/2005/8/layout/chevron2"/>
    <dgm:cxn modelId="{6E7B92D3-0B45-437C-8C56-FB6F9BCFFB50}" type="presParOf" srcId="{9AAE2A79-8448-41EC-B772-F627F14982C2}" destId="{6A58BD0C-C141-4312-B493-40537B9496D2}" srcOrd="4" destOrd="0" presId="urn:microsoft.com/office/officeart/2005/8/layout/chevron2"/>
    <dgm:cxn modelId="{05D93C9E-6943-405E-B3A2-4E118954CF83}" type="presParOf" srcId="{6A58BD0C-C141-4312-B493-40537B9496D2}" destId="{65368E81-D1EA-439A-A5FD-CECEB01500B2}" srcOrd="0" destOrd="0" presId="urn:microsoft.com/office/officeart/2005/8/layout/chevron2"/>
    <dgm:cxn modelId="{4E134528-58BE-4F6E-8691-D917B1DCCA8A}" type="presParOf" srcId="{6A58BD0C-C141-4312-B493-40537B9496D2}" destId="{2AAA3927-0934-4EF3-9469-2AC5F59E2DA4}" srcOrd="1" destOrd="0" presId="urn:microsoft.com/office/officeart/2005/8/layout/chevron2"/>
    <dgm:cxn modelId="{928AA3AF-4D58-4930-B123-A00278ACA409}" type="presParOf" srcId="{9AAE2A79-8448-41EC-B772-F627F14982C2}" destId="{879F55EA-76A7-466F-94E5-45EFB89FE52B}" srcOrd="5" destOrd="0" presId="urn:microsoft.com/office/officeart/2005/8/layout/chevron2"/>
    <dgm:cxn modelId="{1242E0BD-2EF4-421E-AF1B-024114D472B3}" type="presParOf" srcId="{9AAE2A79-8448-41EC-B772-F627F14982C2}" destId="{84F9EDA2-8911-4B3D-87A5-CCF5387B2B99}" srcOrd="6" destOrd="0" presId="urn:microsoft.com/office/officeart/2005/8/layout/chevron2"/>
    <dgm:cxn modelId="{07DCCFF5-1CCF-4483-A7E9-CC4BC7C943EF}" type="presParOf" srcId="{84F9EDA2-8911-4B3D-87A5-CCF5387B2B99}" destId="{1AF19B9E-0746-4D4F-8EB2-B7ABBCF370B0}" srcOrd="0" destOrd="0" presId="urn:microsoft.com/office/officeart/2005/8/layout/chevron2"/>
    <dgm:cxn modelId="{FA6E8167-F489-4815-A133-915C0BB91F29}" type="presParOf" srcId="{84F9EDA2-8911-4B3D-87A5-CCF5387B2B99}" destId="{7C31FDC1-1064-49DB-82B9-9720468EE167}" srcOrd="1" destOrd="0" presId="urn:microsoft.com/office/officeart/2005/8/layout/chevron2"/>
    <dgm:cxn modelId="{18E2E650-8E71-4A0F-B85D-D645A6B52640}" type="presParOf" srcId="{9AAE2A79-8448-41EC-B772-F627F14982C2}" destId="{B1CE6DEF-0D75-4E32-B39F-2ADF33A54344}" srcOrd="7" destOrd="0" presId="urn:microsoft.com/office/officeart/2005/8/layout/chevron2"/>
    <dgm:cxn modelId="{807E9F88-BB01-4907-AF28-C6FB5ADDEA85}" type="presParOf" srcId="{9AAE2A79-8448-41EC-B772-F627F14982C2}" destId="{006FB120-AAC0-498E-90AA-7DFA26C2936A}" srcOrd="8" destOrd="0" presId="urn:microsoft.com/office/officeart/2005/8/layout/chevron2"/>
    <dgm:cxn modelId="{D70DDBC7-85F5-4DED-97F4-3F9A20C15EA8}" type="presParOf" srcId="{006FB120-AAC0-498E-90AA-7DFA26C2936A}" destId="{84EBB1DE-E1FE-41E7-8A8E-83C3FB223DEB}" srcOrd="0" destOrd="0" presId="urn:microsoft.com/office/officeart/2005/8/layout/chevron2"/>
    <dgm:cxn modelId="{59177C79-E264-4E70-B1B8-FB883CF88211}" type="presParOf" srcId="{006FB120-AAC0-498E-90AA-7DFA26C2936A}" destId="{9C87ED5D-FB01-4E6E-9085-5F21FA34EA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420792-3AB1-4A37-8C2C-6A0057D0B449}" type="doc">
      <dgm:prSet loTypeId="urn:microsoft.com/office/officeart/2005/8/layout/chevron2" loCatId="list" qsTypeId="urn:microsoft.com/office/officeart/2005/8/quickstyle/3d2" qsCatId="3D" csTypeId="urn:microsoft.com/office/officeart/2005/8/colors/accent3_1" csCatId="accent3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ECCC41C9-932A-49EE-A175-5165965B3667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200" b="1" i="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3200" b="1" i="0" dirty="0">
            <a:latin typeface="Times New Roman" pitchFamily="18" charset="0"/>
            <a:cs typeface="Times New Roman" pitchFamily="18" charset="0"/>
          </a:endParaRPr>
        </a:p>
      </dgm:t>
    </dgm:pt>
    <dgm:pt modelId="{B6142061-1ABD-44F7-8C2E-EA6F98016FD1}" type="parTrans" cxnId="{B1A19902-EE6A-4549-8A25-4CC682C85C75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EC93661E-E643-48C6-8CCE-AF9AF054F615}" type="sibTrans" cxnId="{B1A19902-EE6A-4549-8A25-4CC682C85C75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7A22A99A-A1A2-4A00-9252-A327ABC02C16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200" b="1" i="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3200" b="1" i="0" dirty="0">
            <a:latin typeface="Times New Roman" pitchFamily="18" charset="0"/>
            <a:cs typeface="Times New Roman" pitchFamily="18" charset="0"/>
          </a:endParaRPr>
        </a:p>
      </dgm:t>
    </dgm:pt>
    <dgm:pt modelId="{5CEFA989-7DA8-4688-98BD-535D4682810A}" type="sibTrans" cxnId="{05EB3F20-F655-434B-8550-3E33E33BAAED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697ABE36-3AC0-4E83-86CB-8D4F5CCEED34}" type="parTrans" cxnId="{05EB3F20-F655-434B-8550-3E33E33BAAED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81C1FEED-4EF4-4A7A-8632-081B84DD08AF}">
      <dgm:prSet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Заключение договора страхования на предлагаемых условиях, которое признается </a:t>
          </a:r>
          <a:r>
            <a:rPr lang="ru-RU" sz="2000" b="1" u="sng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офертой</a:t>
          </a:r>
          <a:r>
            <a:rPr lang="ru-RU" sz="2000" b="0" u="non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Это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форма одностороннего 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документа</a:t>
          </a:r>
          <a:r>
            <a:rPr lang="ru-RU" sz="2000" b="1" u="non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.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Акцептом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настоящей оферты (согласием заключить договор) признается уплата Страхователем  страхового взноса, указанного в прилагаемой квитанции.</a:t>
          </a:r>
          <a:endParaRPr lang="ru-RU" sz="2000" b="1" u="sng" dirty="0">
            <a:latin typeface="Times New Roman" pitchFamily="18" charset="0"/>
            <a:cs typeface="Times New Roman" pitchFamily="18" charset="0"/>
          </a:endParaRPr>
        </a:p>
      </dgm:t>
    </dgm:pt>
    <dgm:pt modelId="{038F70CE-35D5-4E64-A334-816B57B4DE00}" type="sibTrans" cxnId="{7CCE700C-030A-4077-9838-96272C1BDD30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717EF70C-6604-428A-AB1E-15D1E3314CD8}" type="parTrans" cxnId="{7CCE700C-030A-4077-9838-96272C1BDD30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BE1B36B3-4BA7-4180-89E7-6F775D4B58E9}">
      <dgm:prSet phldrT="[Текст]" custT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0" smtClean="0">
              <a:latin typeface="Times New Roman" pitchFamily="18" charset="0"/>
              <a:cs typeface="Times New Roman" pitchFamily="18" charset="0"/>
            </a:rPr>
            <a:t>Заключение договора страхования у Страховщика и получения страхового полиса 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9A0F1309-1B20-494A-BEC6-5CC8F98A4EB5}" type="sibTrans" cxnId="{51B614A9-8638-4205-84C6-BFEB2C9D7A53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B5BBFC7C-F2A6-4749-93DF-86CFC682B3E6}" type="parTrans" cxnId="{51B614A9-8638-4205-84C6-BFEB2C9D7A53}">
      <dgm:prSet/>
      <dgm:spPr/>
      <dgm:t>
        <a:bodyPr/>
        <a:lstStyle/>
        <a:p>
          <a:endParaRPr lang="ru-RU" sz="1800" b="0">
            <a:latin typeface="Times New Roman" pitchFamily="18" charset="0"/>
            <a:cs typeface="Times New Roman" pitchFamily="18" charset="0"/>
          </a:endParaRPr>
        </a:p>
      </dgm:t>
    </dgm:pt>
    <dgm:pt modelId="{DBFB7858-F137-46EA-B283-13B5DB427F80}" type="pres">
      <dgm:prSet presAssocID="{1F420792-3AB1-4A37-8C2C-6A0057D0B4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1348B-0F2B-4D41-BE0A-1E80EC61CEA1}" type="pres">
      <dgm:prSet presAssocID="{7A22A99A-A1A2-4A00-9252-A327ABC02C16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365DB0B-D07C-4281-9E7F-B6AD8C80ED17}" type="pres">
      <dgm:prSet presAssocID="{7A22A99A-A1A2-4A00-9252-A327ABC02C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6ABFF-FAE8-4943-9896-D6C8E1E291B4}" type="pres">
      <dgm:prSet presAssocID="{7A22A99A-A1A2-4A00-9252-A327ABC02C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E585E-CB0F-4EAD-9C19-7DD2FF32F151}" type="pres">
      <dgm:prSet presAssocID="{5CEFA989-7DA8-4688-98BD-535D4682810A}" presName="sp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55B2CFBC-D56C-43E3-80CA-4F2542396EA5}" type="pres">
      <dgm:prSet presAssocID="{ECCC41C9-932A-49EE-A175-5165965B3667}" presName="composite" presStyleCnt="0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D35EE595-E767-4F27-B59C-4AD5029CB1A2}" type="pres">
      <dgm:prSet presAssocID="{ECCC41C9-932A-49EE-A175-5165965B366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E005C-2AED-403F-B029-BC0CC21967FD}" type="pres">
      <dgm:prSet presAssocID="{ECCC41C9-932A-49EE-A175-5165965B3667}" presName="descendantText" presStyleLbl="alignAcc1" presStyleIdx="1" presStyleCnt="2" custScaleY="117937" custLinFactNeighborX="-309" custLinFactNeighborY="-13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B614A9-8638-4205-84C6-BFEB2C9D7A53}" srcId="{7A22A99A-A1A2-4A00-9252-A327ABC02C16}" destId="{BE1B36B3-4BA7-4180-89E7-6F775D4B58E9}" srcOrd="0" destOrd="0" parTransId="{B5BBFC7C-F2A6-4749-93DF-86CFC682B3E6}" sibTransId="{9A0F1309-1B20-494A-BEC6-5CC8F98A4EB5}"/>
    <dgm:cxn modelId="{7CCE700C-030A-4077-9838-96272C1BDD30}" srcId="{ECCC41C9-932A-49EE-A175-5165965B3667}" destId="{81C1FEED-4EF4-4A7A-8632-081B84DD08AF}" srcOrd="0" destOrd="0" parTransId="{717EF70C-6604-428A-AB1E-15D1E3314CD8}" sibTransId="{038F70CE-35D5-4E64-A334-816B57B4DE00}"/>
    <dgm:cxn modelId="{05EB3F20-F655-434B-8550-3E33E33BAAED}" srcId="{1F420792-3AB1-4A37-8C2C-6A0057D0B449}" destId="{7A22A99A-A1A2-4A00-9252-A327ABC02C16}" srcOrd="0" destOrd="0" parTransId="{697ABE36-3AC0-4E83-86CB-8D4F5CCEED34}" sibTransId="{5CEFA989-7DA8-4688-98BD-535D4682810A}"/>
    <dgm:cxn modelId="{3583C85E-B7B0-44B7-A65A-CCEC2B26E209}" type="presOf" srcId="{ECCC41C9-932A-49EE-A175-5165965B3667}" destId="{D35EE595-E767-4F27-B59C-4AD5029CB1A2}" srcOrd="0" destOrd="0" presId="urn:microsoft.com/office/officeart/2005/8/layout/chevron2"/>
    <dgm:cxn modelId="{3F3C74A3-65E4-41F1-8222-589540AA2402}" type="presOf" srcId="{BE1B36B3-4BA7-4180-89E7-6F775D4B58E9}" destId="{4E76ABFF-FAE8-4943-9896-D6C8E1E291B4}" srcOrd="0" destOrd="0" presId="urn:microsoft.com/office/officeart/2005/8/layout/chevron2"/>
    <dgm:cxn modelId="{0AF0A1A2-12F1-4144-BA04-C92A724E54C5}" type="presOf" srcId="{7A22A99A-A1A2-4A00-9252-A327ABC02C16}" destId="{F365DB0B-D07C-4281-9E7F-B6AD8C80ED17}" srcOrd="0" destOrd="0" presId="urn:microsoft.com/office/officeart/2005/8/layout/chevron2"/>
    <dgm:cxn modelId="{9364A706-1C6F-412D-8F60-438424C865F4}" type="presOf" srcId="{1F420792-3AB1-4A37-8C2C-6A0057D0B449}" destId="{DBFB7858-F137-46EA-B283-13B5DB427F80}" srcOrd="0" destOrd="0" presId="urn:microsoft.com/office/officeart/2005/8/layout/chevron2"/>
    <dgm:cxn modelId="{B1A19902-EE6A-4549-8A25-4CC682C85C75}" srcId="{1F420792-3AB1-4A37-8C2C-6A0057D0B449}" destId="{ECCC41C9-932A-49EE-A175-5165965B3667}" srcOrd="1" destOrd="0" parTransId="{B6142061-1ABD-44F7-8C2E-EA6F98016FD1}" sibTransId="{EC93661E-E643-48C6-8CCE-AF9AF054F615}"/>
    <dgm:cxn modelId="{F5D029AD-3FA5-4175-BEDD-9AC08CD96984}" type="presOf" srcId="{81C1FEED-4EF4-4A7A-8632-081B84DD08AF}" destId="{9D3E005C-2AED-403F-B029-BC0CC21967FD}" srcOrd="0" destOrd="0" presId="urn:microsoft.com/office/officeart/2005/8/layout/chevron2"/>
    <dgm:cxn modelId="{27EFC9E7-BF83-4034-8A81-621B3281DB29}" type="presParOf" srcId="{DBFB7858-F137-46EA-B283-13B5DB427F80}" destId="{3D11348B-0F2B-4D41-BE0A-1E80EC61CEA1}" srcOrd="0" destOrd="0" presId="urn:microsoft.com/office/officeart/2005/8/layout/chevron2"/>
    <dgm:cxn modelId="{21EED74B-DC14-4FD1-AE6B-84DB86C8CE32}" type="presParOf" srcId="{3D11348B-0F2B-4D41-BE0A-1E80EC61CEA1}" destId="{F365DB0B-D07C-4281-9E7F-B6AD8C80ED17}" srcOrd="0" destOrd="0" presId="urn:microsoft.com/office/officeart/2005/8/layout/chevron2"/>
    <dgm:cxn modelId="{FDC90CA3-FFB4-4324-AB6A-D32AF67C6727}" type="presParOf" srcId="{3D11348B-0F2B-4D41-BE0A-1E80EC61CEA1}" destId="{4E76ABFF-FAE8-4943-9896-D6C8E1E291B4}" srcOrd="1" destOrd="0" presId="urn:microsoft.com/office/officeart/2005/8/layout/chevron2"/>
    <dgm:cxn modelId="{E009EE8E-59A5-4ADE-AA11-1C607D2D9BCC}" type="presParOf" srcId="{DBFB7858-F137-46EA-B283-13B5DB427F80}" destId="{ECFE585E-CB0F-4EAD-9C19-7DD2FF32F151}" srcOrd="1" destOrd="0" presId="urn:microsoft.com/office/officeart/2005/8/layout/chevron2"/>
    <dgm:cxn modelId="{C6B6E66E-925F-4B22-9018-3CFD1B394AE3}" type="presParOf" srcId="{DBFB7858-F137-46EA-B283-13B5DB427F80}" destId="{55B2CFBC-D56C-43E3-80CA-4F2542396EA5}" srcOrd="2" destOrd="0" presId="urn:microsoft.com/office/officeart/2005/8/layout/chevron2"/>
    <dgm:cxn modelId="{A881C5DF-9EBB-4486-8298-11841F60A8EA}" type="presParOf" srcId="{55B2CFBC-D56C-43E3-80CA-4F2542396EA5}" destId="{D35EE595-E767-4F27-B59C-4AD5029CB1A2}" srcOrd="0" destOrd="0" presId="urn:microsoft.com/office/officeart/2005/8/layout/chevron2"/>
    <dgm:cxn modelId="{E9AC429A-2A4F-4364-9268-A252958D63DE}" type="presParOf" srcId="{55B2CFBC-D56C-43E3-80CA-4F2542396EA5}" destId="{9D3E005C-2AED-403F-B029-BC0CC21967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BAFBF-5DB8-4BCC-9DA1-1C6FA8A822CF}" type="doc">
      <dgm:prSet loTypeId="urn:microsoft.com/office/officeart/2005/8/layout/list1" loCatId="list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F3CEC8F-A336-41D1-91A1-DFCF5F97037B}">
      <dgm:prSet phldrT="[Текст]" custT="1"/>
      <dgm:spPr/>
      <dgm:t>
        <a:bodyPr/>
        <a:lstStyle/>
        <a:p>
          <a:pPr algn="just"/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Свидетельство о добровольном страховании жилых помещений населения Краснодарского края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840919-1D7A-4EF8-9C00-6FDDF60DE0B6}" type="parTrans" cxnId="{A56D17EA-4654-4958-9A31-267526F0BD0A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33339CA8-6DAC-46C7-AE0C-B68679E9686C}" type="sibTrans" cxnId="{A56D17EA-4654-4958-9A31-267526F0BD0A}">
      <dgm:prSet/>
      <dgm:spPr/>
      <dgm:t>
        <a:bodyPr/>
        <a:lstStyle/>
        <a:p>
          <a:endParaRPr lang="ru-RU" sz="2000" b="1">
            <a:solidFill>
              <a:schemeClr val="tx1"/>
            </a:solidFill>
          </a:endParaRPr>
        </a:p>
      </dgm:t>
    </dgm:pt>
    <dgm:pt modelId="{A5E974C7-8B0C-4FD7-BDD9-BC2E4A8627D6}">
      <dgm:prSet phldrT="[Текст]" custT="1"/>
      <dgm:spPr/>
      <dgm:t>
        <a:bodyPr/>
        <a:lstStyle/>
        <a:p>
          <a:pPr algn="just"/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Особые условия добровольного страхования жилых помещений населения Краснодарского края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1A92A-E139-41B9-9E47-6E87865AB1CD}" type="parTrans" cxnId="{4A3FD7B8-97A6-4778-BB86-84D084D45D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4862336-D954-4F65-946B-675EF803E70C}" type="sibTrans" cxnId="{4A3FD7B8-97A6-4778-BB86-84D084D45D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67EE73-CD14-4B79-BCD2-C0C8A3AD767F}">
      <dgm:prSet phldrT="[Текст]" custT="1"/>
      <dgm:spPr/>
      <dgm:t>
        <a:bodyPr/>
        <a:lstStyle/>
        <a:p>
          <a:pPr algn="just"/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Обязательства ФРЖС КК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521DA-16F3-48BE-ABEF-303DE8B8F20C}" type="parTrans" cxnId="{4AFFF100-079F-42BF-B105-FD58A7FE34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7D85A32-61B5-4557-BE0F-86534A8CD7FD}" type="sibTrans" cxnId="{4AFFF100-079F-42BF-B105-FD58A7FE34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ADC4620-F938-4A56-A7E5-8FF324077C01}">
      <dgm:prSet phldrT="[Текст]" custT="1"/>
      <dgm:spPr/>
      <dgm:t>
        <a:bodyPr/>
        <a:lstStyle/>
        <a:p>
          <a:pPr algn="just"/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Порядок действий Страхователя при наступлении страхового случая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8F2ACB-FB88-46F4-A07D-99F788D92A48}" type="parTrans" cxnId="{C8F70EF8-9711-4FA3-B833-EF47DDAD15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839DB5C-813A-4331-9F3F-725A0EDC3382}" type="sibTrans" cxnId="{C8F70EF8-9711-4FA3-B833-EF47DDAD15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BA9FFB-3268-4909-9FB8-7F24BAD85D05}">
      <dgm:prSet phldrT="[Текст]" custT="1"/>
      <dgm:spPr/>
      <dgm:t>
        <a:bodyPr/>
        <a:lstStyle/>
        <a:p>
          <a:pPr algn="just"/>
          <a:r>
            <a:rPr lang="ru-RU" sz="20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Квитанцию на оплату страхового взноса</a:t>
          </a:r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E8456B-5AAC-4E03-A429-6E3B903C0501}" type="sibTrans" cxnId="{8A298CCF-BD5A-47E2-834D-453CEF6245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82CAA7-9749-451F-AB79-9C9A3097E588}" type="parTrans" cxnId="{8A298CCF-BD5A-47E2-834D-453CEF62458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A7E9DB-16F0-4F70-BD07-379447B3B133}" type="pres">
      <dgm:prSet presAssocID="{5B0BAFBF-5DB8-4BCC-9DA1-1C6FA8A822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6D8859-B240-4A66-B549-D42DBCA7B1B4}" type="pres">
      <dgm:prSet presAssocID="{BF3CEC8F-A336-41D1-91A1-DFCF5F97037B}" presName="parentLin" presStyleCnt="0"/>
      <dgm:spPr/>
      <dgm:t>
        <a:bodyPr/>
        <a:lstStyle/>
        <a:p>
          <a:endParaRPr lang="ru-RU"/>
        </a:p>
      </dgm:t>
    </dgm:pt>
    <dgm:pt modelId="{9FE0E180-6474-4D69-A973-DF69F9CA2F2C}" type="pres">
      <dgm:prSet presAssocID="{BF3CEC8F-A336-41D1-91A1-DFCF5F97037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43EB0EA-07EF-4EA6-9023-BD54D1C02839}" type="pres">
      <dgm:prSet presAssocID="{BF3CEC8F-A336-41D1-91A1-DFCF5F97037B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03FE7-7601-46B3-B486-8CE1246B481F}" type="pres">
      <dgm:prSet presAssocID="{BF3CEC8F-A336-41D1-91A1-DFCF5F97037B}" presName="negativeSpace" presStyleCnt="0"/>
      <dgm:spPr/>
      <dgm:t>
        <a:bodyPr/>
        <a:lstStyle/>
        <a:p>
          <a:endParaRPr lang="ru-RU"/>
        </a:p>
      </dgm:t>
    </dgm:pt>
    <dgm:pt modelId="{543C368F-D278-4AC8-B26D-4967D30E43DA}" type="pres">
      <dgm:prSet presAssocID="{BF3CEC8F-A336-41D1-91A1-DFCF5F97037B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2E422-24F9-4A9C-BE32-9EA66D56E775}" type="pres">
      <dgm:prSet presAssocID="{33339CA8-6DAC-46C7-AE0C-B68679E9686C}" presName="spaceBetweenRectangles" presStyleCnt="0"/>
      <dgm:spPr/>
      <dgm:t>
        <a:bodyPr/>
        <a:lstStyle/>
        <a:p>
          <a:endParaRPr lang="ru-RU"/>
        </a:p>
      </dgm:t>
    </dgm:pt>
    <dgm:pt modelId="{38804BAF-C3D0-4C8D-9DB8-6426B1709649}" type="pres">
      <dgm:prSet presAssocID="{A5E974C7-8B0C-4FD7-BDD9-BC2E4A8627D6}" presName="parentLin" presStyleCnt="0"/>
      <dgm:spPr/>
      <dgm:t>
        <a:bodyPr/>
        <a:lstStyle/>
        <a:p>
          <a:endParaRPr lang="ru-RU"/>
        </a:p>
      </dgm:t>
    </dgm:pt>
    <dgm:pt modelId="{AEC47CFA-DFEC-4B38-A003-FAE1AA3E60C2}" type="pres">
      <dgm:prSet presAssocID="{A5E974C7-8B0C-4FD7-BDD9-BC2E4A8627D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6950B0-665A-45F8-A982-8321E3B547EB}" type="pres">
      <dgm:prSet presAssocID="{A5E974C7-8B0C-4FD7-BDD9-BC2E4A8627D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6A838-D99F-46CD-9E9D-585B2448B275}" type="pres">
      <dgm:prSet presAssocID="{A5E974C7-8B0C-4FD7-BDD9-BC2E4A8627D6}" presName="negativeSpace" presStyleCnt="0"/>
      <dgm:spPr/>
      <dgm:t>
        <a:bodyPr/>
        <a:lstStyle/>
        <a:p>
          <a:endParaRPr lang="ru-RU"/>
        </a:p>
      </dgm:t>
    </dgm:pt>
    <dgm:pt modelId="{14514CBA-8984-446A-81D7-5AE617B1A2B1}" type="pres">
      <dgm:prSet presAssocID="{A5E974C7-8B0C-4FD7-BDD9-BC2E4A8627D6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49348-A7F4-4D23-BD34-DA3A955B8AB5}" type="pres">
      <dgm:prSet presAssocID="{B4862336-D954-4F65-946B-675EF803E70C}" presName="spaceBetweenRectangles" presStyleCnt="0"/>
      <dgm:spPr/>
      <dgm:t>
        <a:bodyPr/>
        <a:lstStyle/>
        <a:p>
          <a:endParaRPr lang="ru-RU"/>
        </a:p>
      </dgm:t>
    </dgm:pt>
    <dgm:pt modelId="{0E400EEA-71ED-4956-9A66-192CD56E1255}" type="pres">
      <dgm:prSet presAssocID="{A467EE73-CD14-4B79-BCD2-C0C8A3AD767F}" presName="parentLin" presStyleCnt="0"/>
      <dgm:spPr/>
      <dgm:t>
        <a:bodyPr/>
        <a:lstStyle/>
        <a:p>
          <a:endParaRPr lang="ru-RU"/>
        </a:p>
      </dgm:t>
    </dgm:pt>
    <dgm:pt modelId="{AB194F0B-8DBF-47D7-AF17-14FD4E4BCCB2}" type="pres">
      <dgm:prSet presAssocID="{A467EE73-CD14-4B79-BCD2-C0C8A3AD767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2CA04AA-F3E0-46F1-BED4-4030DF425DB2}" type="pres">
      <dgm:prSet presAssocID="{A467EE73-CD14-4B79-BCD2-C0C8A3AD767F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6A00-BC4F-4A2A-A8EB-41B105D3828E}" type="pres">
      <dgm:prSet presAssocID="{A467EE73-CD14-4B79-BCD2-C0C8A3AD767F}" presName="negativeSpace" presStyleCnt="0"/>
      <dgm:spPr/>
      <dgm:t>
        <a:bodyPr/>
        <a:lstStyle/>
        <a:p>
          <a:endParaRPr lang="ru-RU"/>
        </a:p>
      </dgm:t>
    </dgm:pt>
    <dgm:pt modelId="{1516A898-6616-4B4D-BF08-1927720B001F}" type="pres">
      <dgm:prSet presAssocID="{A467EE73-CD14-4B79-BCD2-C0C8A3AD767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7E76E-8311-480C-A3C2-67909875741E}" type="pres">
      <dgm:prSet presAssocID="{27D85A32-61B5-4557-BE0F-86534A8CD7FD}" presName="spaceBetweenRectangles" presStyleCnt="0"/>
      <dgm:spPr/>
      <dgm:t>
        <a:bodyPr/>
        <a:lstStyle/>
        <a:p>
          <a:endParaRPr lang="ru-RU"/>
        </a:p>
      </dgm:t>
    </dgm:pt>
    <dgm:pt modelId="{2E6BF52C-CB4A-4681-BA7F-2E06B61A42DB}" type="pres">
      <dgm:prSet presAssocID="{5ADC4620-F938-4A56-A7E5-8FF324077C01}" presName="parentLin" presStyleCnt="0"/>
      <dgm:spPr/>
      <dgm:t>
        <a:bodyPr/>
        <a:lstStyle/>
        <a:p>
          <a:endParaRPr lang="ru-RU"/>
        </a:p>
      </dgm:t>
    </dgm:pt>
    <dgm:pt modelId="{B367538C-ECB5-4F52-BE15-FFC878E68455}" type="pres">
      <dgm:prSet presAssocID="{5ADC4620-F938-4A56-A7E5-8FF324077C01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DC502B0-9BAB-40F3-B558-ABE4F62E4130}" type="pres">
      <dgm:prSet presAssocID="{5ADC4620-F938-4A56-A7E5-8FF324077C01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5CB8C-2DAB-4270-AF45-298C22C05D54}" type="pres">
      <dgm:prSet presAssocID="{5ADC4620-F938-4A56-A7E5-8FF324077C01}" presName="negativeSpace" presStyleCnt="0"/>
      <dgm:spPr/>
      <dgm:t>
        <a:bodyPr/>
        <a:lstStyle/>
        <a:p>
          <a:endParaRPr lang="ru-RU"/>
        </a:p>
      </dgm:t>
    </dgm:pt>
    <dgm:pt modelId="{FB5AAD13-406F-4AEB-BC3B-5C91BE05E8FF}" type="pres">
      <dgm:prSet presAssocID="{5ADC4620-F938-4A56-A7E5-8FF324077C01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DFDD2-445C-47E7-851F-A6F6FAF0BBD9}" type="pres">
      <dgm:prSet presAssocID="{6839DB5C-813A-4331-9F3F-725A0EDC3382}" presName="spaceBetweenRectangles" presStyleCnt="0"/>
      <dgm:spPr/>
      <dgm:t>
        <a:bodyPr/>
        <a:lstStyle/>
        <a:p>
          <a:endParaRPr lang="ru-RU"/>
        </a:p>
      </dgm:t>
    </dgm:pt>
    <dgm:pt modelId="{8F3CDEF5-480C-43D2-88BA-2A47D9DB8F77}" type="pres">
      <dgm:prSet presAssocID="{E6BA9FFB-3268-4909-9FB8-7F24BAD85D05}" presName="parentLin" presStyleCnt="0"/>
      <dgm:spPr/>
      <dgm:t>
        <a:bodyPr/>
        <a:lstStyle/>
        <a:p>
          <a:endParaRPr lang="ru-RU"/>
        </a:p>
      </dgm:t>
    </dgm:pt>
    <dgm:pt modelId="{B448ABC3-B6B8-4EA0-9891-DD1DF0E18647}" type="pres">
      <dgm:prSet presAssocID="{E6BA9FFB-3268-4909-9FB8-7F24BAD85D05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63EB7B9-411C-4B0B-B9A5-9BB8ADE5661D}" type="pres">
      <dgm:prSet presAssocID="{E6BA9FFB-3268-4909-9FB8-7F24BAD85D05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3AE04-6B53-4B88-A3FB-2CD2EB566741}" type="pres">
      <dgm:prSet presAssocID="{E6BA9FFB-3268-4909-9FB8-7F24BAD85D05}" presName="negativeSpace" presStyleCnt="0"/>
      <dgm:spPr/>
      <dgm:t>
        <a:bodyPr/>
        <a:lstStyle/>
        <a:p>
          <a:endParaRPr lang="ru-RU"/>
        </a:p>
      </dgm:t>
    </dgm:pt>
    <dgm:pt modelId="{15F697EC-75E0-4207-924C-657B416C5920}" type="pres">
      <dgm:prSet presAssocID="{E6BA9FFB-3268-4909-9FB8-7F24BAD85D05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651A7-29BF-44F9-9414-1D5CC7E096B2}" type="presOf" srcId="{E6BA9FFB-3268-4909-9FB8-7F24BAD85D05}" destId="{B448ABC3-B6B8-4EA0-9891-DD1DF0E18647}" srcOrd="0" destOrd="0" presId="urn:microsoft.com/office/officeart/2005/8/layout/list1"/>
    <dgm:cxn modelId="{8A298CCF-BD5A-47E2-834D-453CEF624582}" srcId="{5B0BAFBF-5DB8-4BCC-9DA1-1C6FA8A822CF}" destId="{E6BA9FFB-3268-4909-9FB8-7F24BAD85D05}" srcOrd="4" destOrd="0" parTransId="{7982CAA7-9749-451F-AB79-9C9A3097E588}" sibTransId="{46E8456B-5AAC-4E03-A429-6E3B903C0501}"/>
    <dgm:cxn modelId="{B5DAD6E4-5D5D-49DC-88F2-AF574B4542A5}" type="presOf" srcId="{E6BA9FFB-3268-4909-9FB8-7F24BAD85D05}" destId="{C63EB7B9-411C-4B0B-B9A5-9BB8ADE5661D}" srcOrd="1" destOrd="0" presId="urn:microsoft.com/office/officeart/2005/8/layout/list1"/>
    <dgm:cxn modelId="{9956284F-2E9A-490C-A273-BFCDEBAC1322}" type="presOf" srcId="{A467EE73-CD14-4B79-BCD2-C0C8A3AD767F}" destId="{AB194F0B-8DBF-47D7-AF17-14FD4E4BCCB2}" srcOrd="0" destOrd="0" presId="urn:microsoft.com/office/officeart/2005/8/layout/list1"/>
    <dgm:cxn modelId="{D39771A4-85E2-4877-8309-C012D674C637}" type="presOf" srcId="{BF3CEC8F-A336-41D1-91A1-DFCF5F97037B}" destId="{9FE0E180-6474-4D69-A973-DF69F9CA2F2C}" srcOrd="0" destOrd="0" presId="urn:microsoft.com/office/officeart/2005/8/layout/list1"/>
    <dgm:cxn modelId="{855072E3-9117-48A5-8526-C469BBFB0E30}" type="presOf" srcId="{A5E974C7-8B0C-4FD7-BDD9-BC2E4A8627D6}" destId="{AEC47CFA-DFEC-4B38-A003-FAE1AA3E60C2}" srcOrd="0" destOrd="0" presId="urn:microsoft.com/office/officeart/2005/8/layout/list1"/>
    <dgm:cxn modelId="{4A3FD7B8-97A6-4778-BB86-84D084D45D36}" srcId="{5B0BAFBF-5DB8-4BCC-9DA1-1C6FA8A822CF}" destId="{A5E974C7-8B0C-4FD7-BDD9-BC2E4A8627D6}" srcOrd="1" destOrd="0" parTransId="{5E21A92A-E139-41B9-9E47-6E87865AB1CD}" sibTransId="{B4862336-D954-4F65-946B-675EF803E70C}"/>
    <dgm:cxn modelId="{C99AE4C8-CA0A-4671-8439-B2083121FBF0}" type="presOf" srcId="{5B0BAFBF-5DB8-4BCC-9DA1-1C6FA8A822CF}" destId="{DBA7E9DB-16F0-4F70-BD07-379447B3B133}" srcOrd="0" destOrd="0" presId="urn:microsoft.com/office/officeart/2005/8/layout/list1"/>
    <dgm:cxn modelId="{697796C2-9268-4AA5-ADD4-A6777A77F740}" type="presOf" srcId="{5ADC4620-F938-4A56-A7E5-8FF324077C01}" destId="{B367538C-ECB5-4F52-BE15-FFC878E68455}" srcOrd="0" destOrd="0" presId="urn:microsoft.com/office/officeart/2005/8/layout/list1"/>
    <dgm:cxn modelId="{A56D17EA-4654-4958-9A31-267526F0BD0A}" srcId="{5B0BAFBF-5DB8-4BCC-9DA1-1C6FA8A822CF}" destId="{BF3CEC8F-A336-41D1-91A1-DFCF5F97037B}" srcOrd="0" destOrd="0" parTransId="{6D840919-1D7A-4EF8-9C00-6FDDF60DE0B6}" sibTransId="{33339CA8-6DAC-46C7-AE0C-B68679E9686C}"/>
    <dgm:cxn modelId="{4AFFF100-079F-42BF-B105-FD58A7FE341F}" srcId="{5B0BAFBF-5DB8-4BCC-9DA1-1C6FA8A822CF}" destId="{A467EE73-CD14-4B79-BCD2-C0C8A3AD767F}" srcOrd="2" destOrd="0" parTransId="{510521DA-16F3-48BE-ABEF-303DE8B8F20C}" sibTransId="{27D85A32-61B5-4557-BE0F-86534A8CD7FD}"/>
    <dgm:cxn modelId="{1051DE1D-DE81-4AD3-9382-B8B1A21990E8}" type="presOf" srcId="{BF3CEC8F-A336-41D1-91A1-DFCF5F97037B}" destId="{D43EB0EA-07EF-4EA6-9023-BD54D1C02839}" srcOrd="1" destOrd="0" presId="urn:microsoft.com/office/officeart/2005/8/layout/list1"/>
    <dgm:cxn modelId="{DC11C915-4318-41FF-81C8-F7925D6B6A58}" type="presOf" srcId="{5ADC4620-F938-4A56-A7E5-8FF324077C01}" destId="{3DC502B0-9BAB-40F3-B558-ABE4F62E4130}" srcOrd="1" destOrd="0" presId="urn:microsoft.com/office/officeart/2005/8/layout/list1"/>
    <dgm:cxn modelId="{31FF8EAA-FCC8-467B-8AC5-F5263D00232E}" type="presOf" srcId="{A467EE73-CD14-4B79-BCD2-C0C8A3AD767F}" destId="{B2CA04AA-F3E0-46F1-BED4-4030DF425DB2}" srcOrd="1" destOrd="0" presId="urn:microsoft.com/office/officeart/2005/8/layout/list1"/>
    <dgm:cxn modelId="{E05EE81A-3717-4F05-932B-B807DEB096D0}" type="presOf" srcId="{A5E974C7-8B0C-4FD7-BDD9-BC2E4A8627D6}" destId="{146950B0-665A-45F8-A982-8321E3B547EB}" srcOrd="1" destOrd="0" presId="urn:microsoft.com/office/officeart/2005/8/layout/list1"/>
    <dgm:cxn modelId="{C8F70EF8-9711-4FA3-B833-EF47DDAD151D}" srcId="{5B0BAFBF-5DB8-4BCC-9DA1-1C6FA8A822CF}" destId="{5ADC4620-F938-4A56-A7E5-8FF324077C01}" srcOrd="3" destOrd="0" parTransId="{BE8F2ACB-FB88-46F4-A07D-99F788D92A48}" sibTransId="{6839DB5C-813A-4331-9F3F-725A0EDC3382}"/>
    <dgm:cxn modelId="{7B1F5EFB-9F2E-4F4F-B3C5-22EBEB4771FF}" type="presParOf" srcId="{DBA7E9DB-16F0-4F70-BD07-379447B3B133}" destId="{766D8859-B240-4A66-B549-D42DBCA7B1B4}" srcOrd="0" destOrd="0" presId="urn:microsoft.com/office/officeart/2005/8/layout/list1"/>
    <dgm:cxn modelId="{3405C039-0641-48F3-8E79-74DF8904B0C3}" type="presParOf" srcId="{766D8859-B240-4A66-B549-D42DBCA7B1B4}" destId="{9FE0E180-6474-4D69-A973-DF69F9CA2F2C}" srcOrd="0" destOrd="0" presId="urn:microsoft.com/office/officeart/2005/8/layout/list1"/>
    <dgm:cxn modelId="{F40F7126-92A8-4513-A47B-F76EEFEF6254}" type="presParOf" srcId="{766D8859-B240-4A66-B549-D42DBCA7B1B4}" destId="{D43EB0EA-07EF-4EA6-9023-BD54D1C02839}" srcOrd="1" destOrd="0" presId="urn:microsoft.com/office/officeart/2005/8/layout/list1"/>
    <dgm:cxn modelId="{3EAA4603-4D8E-4AEE-8304-1372E11B181D}" type="presParOf" srcId="{DBA7E9DB-16F0-4F70-BD07-379447B3B133}" destId="{D1F03FE7-7601-46B3-B486-8CE1246B481F}" srcOrd="1" destOrd="0" presId="urn:microsoft.com/office/officeart/2005/8/layout/list1"/>
    <dgm:cxn modelId="{5D8358B8-0D80-4E3F-A2C5-4BDFAF642C7A}" type="presParOf" srcId="{DBA7E9DB-16F0-4F70-BD07-379447B3B133}" destId="{543C368F-D278-4AC8-B26D-4967D30E43DA}" srcOrd="2" destOrd="0" presId="urn:microsoft.com/office/officeart/2005/8/layout/list1"/>
    <dgm:cxn modelId="{084776A3-B5FB-4CAC-92B9-73AAE1BFE787}" type="presParOf" srcId="{DBA7E9DB-16F0-4F70-BD07-379447B3B133}" destId="{2AB2E422-24F9-4A9C-BE32-9EA66D56E775}" srcOrd="3" destOrd="0" presId="urn:microsoft.com/office/officeart/2005/8/layout/list1"/>
    <dgm:cxn modelId="{7FDED5C7-5F04-4490-9D2F-00A64379501D}" type="presParOf" srcId="{DBA7E9DB-16F0-4F70-BD07-379447B3B133}" destId="{38804BAF-C3D0-4C8D-9DB8-6426B1709649}" srcOrd="4" destOrd="0" presId="urn:microsoft.com/office/officeart/2005/8/layout/list1"/>
    <dgm:cxn modelId="{92FF143E-5D81-4744-BBB1-5250671255B0}" type="presParOf" srcId="{38804BAF-C3D0-4C8D-9DB8-6426B1709649}" destId="{AEC47CFA-DFEC-4B38-A003-FAE1AA3E60C2}" srcOrd="0" destOrd="0" presId="urn:microsoft.com/office/officeart/2005/8/layout/list1"/>
    <dgm:cxn modelId="{95EC2CC9-87C6-4463-ACF0-4B22224CEA70}" type="presParOf" srcId="{38804BAF-C3D0-4C8D-9DB8-6426B1709649}" destId="{146950B0-665A-45F8-A982-8321E3B547EB}" srcOrd="1" destOrd="0" presId="urn:microsoft.com/office/officeart/2005/8/layout/list1"/>
    <dgm:cxn modelId="{A2A9FBE8-B879-416A-A514-F52B8D019CF9}" type="presParOf" srcId="{DBA7E9DB-16F0-4F70-BD07-379447B3B133}" destId="{C4F6A838-D99F-46CD-9E9D-585B2448B275}" srcOrd="5" destOrd="0" presId="urn:microsoft.com/office/officeart/2005/8/layout/list1"/>
    <dgm:cxn modelId="{FF5A5E20-C84E-40AB-A24C-A84C68A9B084}" type="presParOf" srcId="{DBA7E9DB-16F0-4F70-BD07-379447B3B133}" destId="{14514CBA-8984-446A-81D7-5AE617B1A2B1}" srcOrd="6" destOrd="0" presId="urn:microsoft.com/office/officeart/2005/8/layout/list1"/>
    <dgm:cxn modelId="{5F0DF5E7-E73C-41E9-A21C-A35C5DD95DCA}" type="presParOf" srcId="{DBA7E9DB-16F0-4F70-BD07-379447B3B133}" destId="{EF049348-A7F4-4D23-BD34-DA3A955B8AB5}" srcOrd="7" destOrd="0" presId="urn:microsoft.com/office/officeart/2005/8/layout/list1"/>
    <dgm:cxn modelId="{B5D4558F-A156-4D72-8314-ECC21710479F}" type="presParOf" srcId="{DBA7E9DB-16F0-4F70-BD07-379447B3B133}" destId="{0E400EEA-71ED-4956-9A66-192CD56E1255}" srcOrd="8" destOrd="0" presId="urn:microsoft.com/office/officeart/2005/8/layout/list1"/>
    <dgm:cxn modelId="{6345381F-1C54-4ADA-974C-39C310607A70}" type="presParOf" srcId="{0E400EEA-71ED-4956-9A66-192CD56E1255}" destId="{AB194F0B-8DBF-47D7-AF17-14FD4E4BCCB2}" srcOrd="0" destOrd="0" presId="urn:microsoft.com/office/officeart/2005/8/layout/list1"/>
    <dgm:cxn modelId="{4C4A07D5-9359-4379-A2A9-DEE7438FE815}" type="presParOf" srcId="{0E400EEA-71ED-4956-9A66-192CD56E1255}" destId="{B2CA04AA-F3E0-46F1-BED4-4030DF425DB2}" srcOrd="1" destOrd="0" presId="urn:microsoft.com/office/officeart/2005/8/layout/list1"/>
    <dgm:cxn modelId="{953F84A9-9445-4404-8FD7-F832BC7B46DD}" type="presParOf" srcId="{DBA7E9DB-16F0-4F70-BD07-379447B3B133}" destId="{77086A00-BC4F-4A2A-A8EB-41B105D3828E}" srcOrd="9" destOrd="0" presId="urn:microsoft.com/office/officeart/2005/8/layout/list1"/>
    <dgm:cxn modelId="{4B357FF1-CFAE-4FEC-9FCE-92F0B01997A7}" type="presParOf" srcId="{DBA7E9DB-16F0-4F70-BD07-379447B3B133}" destId="{1516A898-6616-4B4D-BF08-1927720B001F}" srcOrd="10" destOrd="0" presId="urn:microsoft.com/office/officeart/2005/8/layout/list1"/>
    <dgm:cxn modelId="{AFADADF4-F554-48F9-B9F3-CFF6F6F910FC}" type="presParOf" srcId="{DBA7E9DB-16F0-4F70-BD07-379447B3B133}" destId="{D0B7E76E-8311-480C-A3C2-67909875741E}" srcOrd="11" destOrd="0" presId="urn:microsoft.com/office/officeart/2005/8/layout/list1"/>
    <dgm:cxn modelId="{ABFBB4FA-3B77-41F9-9004-B0035C0B30DB}" type="presParOf" srcId="{DBA7E9DB-16F0-4F70-BD07-379447B3B133}" destId="{2E6BF52C-CB4A-4681-BA7F-2E06B61A42DB}" srcOrd="12" destOrd="0" presId="urn:microsoft.com/office/officeart/2005/8/layout/list1"/>
    <dgm:cxn modelId="{CDA5ED05-4AF0-45AF-B2D0-B0A602F190D4}" type="presParOf" srcId="{2E6BF52C-CB4A-4681-BA7F-2E06B61A42DB}" destId="{B367538C-ECB5-4F52-BE15-FFC878E68455}" srcOrd="0" destOrd="0" presId="urn:microsoft.com/office/officeart/2005/8/layout/list1"/>
    <dgm:cxn modelId="{C97C4614-E262-49AC-B364-67934CBF43C7}" type="presParOf" srcId="{2E6BF52C-CB4A-4681-BA7F-2E06B61A42DB}" destId="{3DC502B0-9BAB-40F3-B558-ABE4F62E4130}" srcOrd="1" destOrd="0" presId="urn:microsoft.com/office/officeart/2005/8/layout/list1"/>
    <dgm:cxn modelId="{2278EF21-9802-4069-8373-2AD822896CE3}" type="presParOf" srcId="{DBA7E9DB-16F0-4F70-BD07-379447B3B133}" destId="{99D5CB8C-2DAB-4270-AF45-298C22C05D54}" srcOrd="13" destOrd="0" presId="urn:microsoft.com/office/officeart/2005/8/layout/list1"/>
    <dgm:cxn modelId="{12D2FC9E-2FA1-4D50-B083-15F3BDF3BAC2}" type="presParOf" srcId="{DBA7E9DB-16F0-4F70-BD07-379447B3B133}" destId="{FB5AAD13-406F-4AEB-BC3B-5C91BE05E8FF}" srcOrd="14" destOrd="0" presId="urn:microsoft.com/office/officeart/2005/8/layout/list1"/>
    <dgm:cxn modelId="{90A31840-764C-4396-92E5-CA1767BB9870}" type="presParOf" srcId="{DBA7E9DB-16F0-4F70-BD07-379447B3B133}" destId="{4ACDFDD2-445C-47E7-851F-A6F6FAF0BBD9}" srcOrd="15" destOrd="0" presId="urn:microsoft.com/office/officeart/2005/8/layout/list1"/>
    <dgm:cxn modelId="{02AFE69E-CF3C-41FB-AC9E-8F7DF8A24CE9}" type="presParOf" srcId="{DBA7E9DB-16F0-4F70-BD07-379447B3B133}" destId="{8F3CDEF5-480C-43D2-88BA-2A47D9DB8F77}" srcOrd="16" destOrd="0" presId="urn:microsoft.com/office/officeart/2005/8/layout/list1"/>
    <dgm:cxn modelId="{DBC60638-4405-4CF0-90DF-49AB252F854C}" type="presParOf" srcId="{8F3CDEF5-480C-43D2-88BA-2A47D9DB8F77}" destId="{B448ABC3-B6B8-4EA0-9891-DD1DF0E18647}" srcOrd="0" destOrd="0" presId="urn:microsoft.com/office/officeart/2005/8/layout/list1"/>
    <dgm:cxn modelId="{43EC9F46-FDAB-4020-9F8B-66F48F20C923}" type="presParOf" srcId="{8F3CDEF5-480C-43D2-88BA-2A47D9DB8F77}" destId="{C63EB7B9-411C-4B0B-B9A5-9BB8ADE5661D}" srcOrd="1" destOrd="0" presId="urn:microsoft.com/office/officeart/2005/8/layout/list1"/>
    <dgm:cxn modelId="{23A1F920-AA81-41F3-9455-F0A3EA03F355}" type="presParOf" srcId="{DBA7E9DB-16F0-4F70-BD07-379447B3B133}" destId="{8EB3AE04-6B53-4B88-A3FB-2CD2EB566741}" srcOrd="17" destOrd="0" presId="urn:microsoft.com/office/officeart/2005/8/layout/list1"/>
    <dgm:cxn modelId="{A7D78339-4066-4453-9CC6-D6B44CA6D2D7}" type="presParOf" srcId="{DBA7E9DB-16F0-4F70-BD07-379447B3B133}" destId="{15F697EC-75E0-4207-924C-657B416C5920}" srcOrd="18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F83649-0B04-4959-A33B-2ACFB964787C}">
      <dsp:nvSpPr>
        <dsp:cNvPr id="0" name=""/>
        <dsp:cNvSpPr/>
      </dsp:nvSpPr>
      <dsp:spPr>
        <a:xfrm>
          <a:off x="0" y="681971"/>
          <a:ext cx="7920880" cy="705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1A045A-9496-416A-A32B-8B2901DF1AC4}">
      <dsp:nvSpPr>
        <dsp:cNvPr id="0" name=""/>
        <dsp:cNvSpPr/>
      </dsp:nvSpPr>
      <dsp:spPr>
        <a:xfrm>
          <a:off x="379034" y="522040"/>
          <a:ext cx="7541845" cy="102108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конкурсный отбор страховых организаций, которые  будут участвовать в страховании жилых помещений на условиях настоящей Программы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034" y="522040"/>
        <a:ext cx="7541845" cy="1021082"/>
      </dsp:txXfrm>
    </dsp:sp>
    <dsp:sp modelId="{2D304D5E-1B02-4FB5-A713-C36E1C8A99A9}">
      <dsp:nvSpPr>
        <dsp:cNvPr id="0" name=""/>
        <dsp:cNvSpPr/>
      </dsp:nvSpPr>
      <dsp:spPr>
        <a:xfrm>
          <a:off x="0" y="2492910"/>
          <a:ext cx="7920880" cy="705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6A910B-3CA8-4CEF-A9C5-C28ADBD7BDDD}">
      <dsp:nvSpPr>
        <dsp:cNvPr id="0" name=""/>
        <dsp:cNvSpPr/>
      </dsp:nvSpPr>
      <dsp:spPr>
        <a:xfrm>
          <a:off x="349222" y="1912533"/>
          <a:ext cx="7571657" cy="129830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единой системы добровольного страхования жилых помещений населения Краснодарского края и единой методики определения ущерба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222" y="1912533"/>
        <a:ext cx="7571657" cy="1298302"/>
      </dsp:txXfrm>
    </dsp:sp>
    <dsp:sp modelId="{DB5F370F-EF88-425F-8B9E-4141D1F3A007}">
      <dsp:nvSpPr>
        <dsp:cNvPr id="0" name=""/>
        <dsp:cNvSpPr/>
      </dsp:nvSpPr>
      <dsp:spPr>
        <a:xfrm>
          <a:off x="0" y="4062703"/>
          <a:ext cx="7920880" cy="705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3EC08C-1354-4CCF-BE8D-715F68EA50B2}">
      <dsp:nvSpPr>
        <dsp:cNvPr id="0" name=""/>
        <dsp:cNvSpPr/>
      </dsp:nvSpPr>
      <dsp:spPr>
        <a:xfrm>
          <a:off x="329658" y="3554442"/>
          <a:ext cx="7591221" cy="11212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выплата компенсаций гражданам, заключившим договоры страхования жилых помещений  на территории Краснодарского края, в пределах своей установленной ответственности (30%).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9658" y="3554442"/>
        <a:ext cx="7591221" cy="11212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1F101-19E1-423F-95C7-17D4A7D4604A}">
      <dsp:nvSpPr>
        <dsp:cNvPr id="0" name=""/>
        <dsp:cNvSpPr/>
      </dsp:nvSpPr>
      <dsp:spPr>
        <a:xfrm>
          <a:off x="3792525" y="613955"/>
          <a:ext cx="2890166" cy="96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424"/>
              </a:lnTo>
              <a:lnTo>
                <a:pt x="2890166" y="780424"/>
              </a:lnTo>
              <a:lnTo>
                <a:pt x="2890166" y="96752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0CA4CE0-E011-41D4-AA29-022F2E4E8562}">
      <dsp:nvSpPr>
        <dsp:cNvPr id="0" name=""/>
        <dsp:cNvSpPr/>
      </dsp:nvSpPr>
      <dsp:spPr>
        <a:xfrm>
          <a:off x="3792525" y="613955"/>
          <a:ext cx="124372" cy="967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424"/>
              </a:lnTo>
              <a:lnTo>
                <a:pt x="124372" y="780424"/>
              </a:lnTo>
              <a:lnTo>
                <a:pt x="124372" y="96752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ABFE1-D061-4DB5-993E-505E5F81E4A5}">
      <dsp:nvSpPr>
        <dsp:cNvPr id="0" name=""/>
        <dsp:cNvSpPr/>
      </dsp:nvSpPr>
      <dsp:spPr>
        <a:xfrm>
          <a:off x="1050684" y="613955"/>
          <a:ext cx="2741841" cy="980889"/>
        </a:xfrm>
        <a:custGeom>
          <a:avLst/>
          <a:gdLst/>
          <a:ahLst/>
          <a:cxnLst/>
          <a:rect l="0" t="0" r="0" b="0"/>
          <a:pathLst>
            <a:path>
              <a:moveTo>
                <a:pt x="2741841" y="0"/>
              </a:moveTo>
              <a:lnTo>
                <a:pt x="2741841" y="793787"/>
              </a:lnTo>
              <a:lnTo>
                <a:pt x="0" y="793787"/>
              </a:lnTo>
              <a:lnTo>
                <a:pt x="0" y="980889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A4FCF9C1-520B-4A5C-939B-E95CF916EFE7}">
      <dsp:nvSpPr>
        <dsp:cNvPr id="0" name=""/>
        <dsp:cNvSpPr/>
      </dsp:nvSpPr>
      <dsp:spPr>
        <a:xfrm>
          <a:off x="1881396" y="-170884"/>
          <a:ext cx="3822258" cy="7848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34A4C2-39B7-4C31-9615-5E9D7F1C0FDE}">
      <dsp:nvSpPr>
        <dsp:cNvPr id="0" name=""/>
        <dsp:cNvSpPr/>
      </dsp:nvSpPr>
      <dsp:spPr>
        <a:xfrm>
          <a:off x="2105805" y="42304"/>
          <a:ext cx="3822258" cy="78483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Участники системы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5805" y="42304"/>
        <a:ext cx="3822258" cy="784839"/>
      </dsp:txXfrm>
    </dsp:sp>
    <dsp:sp modelId="{D2A06D24-0918-42B3-99C0-F281C0A75DC7}">
      <dsp:nvSpPr>
        <dsp:cNvPr id="0" name=""/>
        <dsp:cNvSpPr/>
      </dsp:nvSpPr>
      <dsp:spPr>
        <a:xfrm>
          <a:off x="-66616" y="1594844"/>
          <a:ext cx="2234602" cy="2291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BF3F7-1C7C-4E1B-BD26-7668155405FB}">
      <dsp:nvSpPr>
        <dsp:cNvPr id="0" name=""/>
        <dsp:cNvSpPr/>
      </dsp:nvSpPr>
      <dsp:spPr>
        <a:xfrm>
          <a:off x="157792" y="1808033"/>
          <a:ext cx="2234602" cy="229145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физические и лица (собственники или наниматели жилых помещений);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юридические лица.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792" y="1808033"/>
        <a:ext cx="2234602" cy="2291458"/>
      </dsp:txXfrm>
    </dsp:sp>
    <dsp:sp modelId="{F330856E-F4BB-48A8-8F3D-2DD2A524D307}">
      <dsp:nvSpPr>
        <dsp:cNvPr id="0" name=""/>
        <dsp:cNvSpPr/>
      </dsp:nvSpPr>
      <dsp:spPr>
        <a:xfrm>
          <a:off x="2684565" y="1581480"/>
          <a:ext cx="2464664" cy="238856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331AF-A7D9-40C9-952E-1C12A8C81AEE}">
      <dsp:nvSpPr>
        <dsp:cNvPr id="0" name=""/>
        <dsp:cNvSpPr/>
      </dsp:nvSpPr>
      <dsp:spPr>
        <a:xfrm>
          <a:off x="2908974" y="1794670"/>
          <a:ext cx="2464664" cy="238856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Страховщики</a:t>
          </a: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Страховые организации, имеющие лицензию на осуществление данного вида страхования и прошедшие конкурсный отбор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08974" y="1794670"/>
        <a:ext cx="2464664" cy="2388569"/>
      </dsp:txXfrm>
    </dsp:sp>
    <dsp:sp modelId="{F7A9CF28-5934-45FD-8D43-AAB7138ED6E2}">
      <dsp:nvSpPr>
        <dsp:cNvPr id="0" name=""/>
        <dsp:cNvSpPr/>
      </dsp:nvSpPr>
      <dsp:spPr>
        <a:xfrm>
          <a:off x="5598049" y="1581480"/>
          <a:ext cx="2169285" cy="22914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B6C573-C7FB-4D37-8B04-4C0ED25EE6FD}">
      <dsp:nvSpPr>
        <dsp:cNvPr id="0" name=""/>
        <dsp:cNvSpPr/>
      </dsp:nvSpPr>
      <dsp:spPr>
        <a:xfrm>
          <a:off x="5822458" y="1794670"/>
          <a:ext cx="2169285" cy="2291458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ФРЖС КК</a:t>
          </a:r>
          <a:endParaRPr lang="ru-RU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 развития жилищного страхования Краснодарского края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2458" y="1794670"/>
        <a:ext cx="2169285" cy="22914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B2B4-7192-4203-8B41-79A0C54CBF7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F4478-89CE-4380-AD34-A2D2D3EDDB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37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6EAB3-E95D-48EA-9517-4AE6257964AA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80357-D1CB-4268-9A41-27621A3B0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3EE94-7350-41F7-BD86-92FF01E47A94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A7E9C-10E4-47EA-B19C-41781BAFF3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0D1DEE-2F33-425B-A05E-141A40C908CC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24D3D-FDC9-4561-B998-E83984384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76AD18-5B7E-45E5-9639-79AF002BCED3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A3BAD-9119-4F1A-B30B-018CF241EE88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F3CE5-8150-4F13-871A-B29FC9F3A5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35693-345E-49C9-B9C1-90C03E83E12C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383D5-4262-4CC6-BDB0-65F0EFAB7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8EC62-761E-4EB2-BF90-B012DDD3A733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ED974-AFBC-4B1F-AE40-B036570A0C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D3EC06-A8DE-4610-87C2-A39CB30F1BAA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BEE9C-509C-4B22-A897-85BDDE75A1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870F6-07D3-4803-AE5B-7E7A7288D351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4D448A-50DD-45CF-9427-F613CCC73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32602-5476-41BF-AD79-285B15DCEC2D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64347-982B-41A3-A625-CEA5581BD8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ED2653-FC5F-4B4B-926E-6F1691275BAD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A690D-9351-4DAA-B046-42C0701E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EA8F-B87B-4A14-A284-17AC5DCF6380}" type="datetime1">
              <a:rPr lang="ru-RU" smtClean="0"/>
              <a:pPr>
                <a:defRPr/>
              </a:pPr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Единая система добровольного страхоавния жилых помещений в Краснодарском крае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81DED6-21B4-46FF-9175-64A5B4992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733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39" y="6237312"/>
            <a:ext cx="9136661" cy="620688"/>
          </a:xfrm>
          <a:solidFill>
            <a:schemeClr val="bg2"/>
          </a:solidFill>
        </p:spPr>
        <p:txBody>
          <a:bodyPr/>
          <a:lstStyle/>
          <a:p>
            <a:r>
              <a:rPr lang="ru-RU" sz="2700" b="1" i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развития жилищного страхования Краснодарского края</a:t>
            </a:r>
            <a:endParaRPr lang="ru-RU" sz="27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475656" y="-49733"/>
            <a:ext cx="8323755" cy="2132856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ctr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Единая система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добровольного страхования </a:t>
            </a:r>
            <a:endParaRPr lang="ru-RU" sz="28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chemeClr val="accent3">
                  <a:lumMod val="50000"/>
                </a:schemeClr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жилых помещений в </a:t>
            </a:r>
            <a:r>
              <a:rPr lang="ru-RU" sz="2800" b="1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Краснодарском крае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5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Страховые риски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038891"/>
              </p:ext>
            </p:extLst>
          </p:nvPr>
        </p:nvGraphicFramePr>
        <p:xfrm>
          <a:off x="899592" y="1124744"/>
          <a:ext cx="7704856" cy="4902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1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839" y="332656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заключения договора страхования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19540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134688785"/>
              </p:ext>
            </p:extLst>
          </p:nvPr>
        </p:nvGraphicFramePr>
        <p:xfrm>
          <a:off x="539552" y="1196752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8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1839" y="332656"/>
            <a:ext cx="91440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Оферта содержит: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568552" y="1412776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792284" y="3789040"/>
            <a:ext cx="4380114" cy="202859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3327301080"/>
              </p:ext>
            </p:extLst>
          </p:nvPr>
        </p:nvGraphicFramePr>
        <p:xfrm>
          <a:off x="971600" y="1124744"/>
          <a:ext cx="741682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0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048672" cy="576064"/>
          </a:xfrm>
          <a:ln w="19050">
            <a:solidFill>
              <a:schemeClr val="accent3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Страховые суммы, страховые взносы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39552" y="2564904"/>
            <a:ext cx="4166120" cy="24213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Страховая сумма:  500 000  руб.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900 руб. в год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1 350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611560" y="1412776"/>
            <a:ext cx="3456384" cy="504056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4572000" y="1556792"/>
            <a:ext cx="4032448" cy="386934"/>
          </a:xfrm>
          <a:prstGeom prst="rect">
            <a:avLst/>
          </a:prstGeom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/>
          <p:cNvSpPr txBox="1">
            <a:spLocks/>
          </p:cNvSpPr>
          <p:nvPr/>
        </p:nvSpPr>
        <p:spPr>
          <a:xfrm>
            <a:off x="4644008" y="2564904"/>
            <a:ext cx="4166120" cy="24213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Страховая сумма:  1 000 000  руб.</a:t>
            </a: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страхового взноса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(стоимость договора страхования)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квартир: 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1 800 руб. в год</a:t>
            </a:r>
          </a:p>
          <a:p>
            <a:pPr marL="285750" indent="-285750" algn="ctr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домовладений:</a:t>
            </a:r>
          </a:p>
          <a:p>
            <a:pPr algn="ctr" fontAlgn="auto">
              <a:spcAft>
                <a:spcPts val="0"/>
              </a:spcAft>
            </a:pP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2 700 </a:t>
            </a:r>
            <a:r>
              <a:rPr lang="ru-RU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 в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9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4"/>
          <p:cNvSpPr txBox="1">
            <a:spLocks/>
          </p:cNvSpPr>
          <p:nvPr/>
        </p:nvSpPr>
        <p:spPr>
          <a:xfrm>
            <a:off x="251520" y="5301208"/>
            <a:ext cx="8689125" cy="864096"/>
          </a:xfrm>
          <a:prstGeom prst="rect">
            <a:avLst/>
          </a:prstGeom>
          <a:ln w="6350" cap="rnd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5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endParaRPr lang="ru-RU" sz="500" b="1" u="sng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 вступает в силу с 00:00 часов месяца следующего за месяцем оплаты страхового взноса!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Права Участников системы страхования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467544" y="1268760"/>
            <a:ext cx="2520280" cy="4680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Страхователь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Получить страховое возмещение при наступлении страхового случая;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Досрочно расторгнуть договор (с обязательным письменным уведомлением не позднее, чем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 (десять) дней до даты предполагаемого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расторжения;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дубликат страхового свидетельства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случае его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утраты (при его наличии).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3239852" y="1263210"/>
            <a:ext cx="2664296" cy="4680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Страховщик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Осмотреть принимаемое на страхование помещение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сообщенную Страхователем информацию;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Потребовать признать договор недействительным в случаях, предусмотренных действующим законодательством РФ;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Отказаться в одностороннем порядке от исполнения обязательств в установленных случаях .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084168" y="1263210"/>
            <a:ext cx="2736304" cy="46805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ФРЖС  КК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Произвести осмотр принимаемого на страхование помещения;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Проверить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предоставленную Страховщиком и Страхователем информацию, выполнение Страхователем требований и условий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договора;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Принять решение об отказе в возмещении вреда в установленных случаях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Запросить у Страховщика сведения о заключенных договорах страхования и объемах собранной премии;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Применить штрафные санкции к Страховщику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Обязанности Участников системы страхования. Страхователь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503548" y="1340768"/>
            <a:ext cx="8136904" cy="4896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rtlCol="0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 период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заключения и действия договора страхования Страхователь обязан:</a:t>
            </a:r>
          </a:p>
          <a:p>
            <a:pPr algn="just" fontAlgn="auto">
              <a:spcAft>
                <a:spcPts val="0"/>
              </a:spcAft>
            </a:pPr>
            <a:endParaRPr lang="ru-RU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своевременную оплату страховых взносов;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представителю Страховщика возможность осмотра принимаемого на страхование помещения, а также проверки сообщенных сведений;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Страховщику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 всех известных ему обстоятельствах, имеющих значение для оценки страхового риска в отношении принимаемого на страхование жилого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помещения (при осмотре);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Сообщать Страховщику обо всех существенных изменениях в отношении застрахованного помещения;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соблюдение установленных и общепринятых правил и норм безопасности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также содержания, эксплуатации и ремонта жилого помещения, обеспечивать его сохранность.</a:t>
            </a: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6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ru-RU" sz="1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3268" y="1988840"/>
            <a:ext cx="8437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548680"/>
            <a:ext cx="8208912" cy="2592288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Единая система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добровольного страхования  жилых помещений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является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общественно полезной программой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социальной поддержки и защиты граждан,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проживающих на территории Краснодарского края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-252536" y="1242684"/>
            <a:ext cx="9144000" cy="25922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9195" y="5358740"/>
            <a:ext cx="91440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23528" y="3501008"/>
            <a:ext cx="8260820" cy="25778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Реализация указанной цели направлена на:</a:t>
            </a:r>
          </a:p>
          <a:p>
            <a:pPr marL="0" indent="0" algn="ctr">
              <a:buNone/>
            </a:pPr>
            <a:endParaRPr lang="ru-RU" sz="10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снижение расходов краевого бюджета на ликвидацию последствий в результате чрезвычайных ситуаций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а также событий природного или бытового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характера;</a:t>
            </a:r>
          </a:p>
          <a:p>
            <a:pPr marL="273050" indent="439738" algn="just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повышение охвата страхованием принадлежащих населению Краснодарского края жилых помещений.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95536" y="3573016"/>
            <a:ext cx="8208912" cy="2592288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762" y="332656"/>
            <a:ext cx="9144000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Предоставление субсидии администрации Краснодарского края</a:t>
            </a:r>
            <a:endParaRPr lang="ru-RU" sz="24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72994" y="1052736"/>
            <a:ext cx="8033862" cy="10441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 итогам проведения конкурса на получение субсидий администрации Краснодарского края  </a:t>
            </a:r>
          </a:p>
          <a:p>
            <a:pPr marL="0" indent="0" algn="ctr">
              <a:buNone/>
            </a:pPr>
            <a:r>
              <a:rPr lang="ru-RU" sz="28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победителем признан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endParaRPr lang="ru-RU" sz="2400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2097" y="2564904"/>
            <a:ext cx="9110836" cy="3600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Фонд </a:t>
            </a:r>
            <a:endParaRPr lang="ru-RU" sz="24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развития жилищного страхования </a:t>
            </a:r>
          </a:p>
          <a:p>
            <a:pPr marL="0" indent="0" algn="ctr">
              <a:buNone/>
            </a:pPr>
            <a:r>
              <a:rPr lang="ru-RU" sz="28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Краснодарского края (ФРЖС   КК)</a:t>
            </a:r>
          </a:p>
          <a:p>
            <a:pPr marL="0" indent="0" algn="ctr">
              <a:buNone/>
            </a:pPr>
            <a:endParaRPr lang="ru-RU" sz="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500" b="1" spc="-100" dirty="0" smtClean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Адрес</a:t>
            </a: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: 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г. Краснодар, ул. Красная, 124  офис 318 </a:t>
            </a:r>
          </a:p>
          <a:p>
            <a:pPr marL="0" indent="0" algn="ctr">
              <a:buNone/>
            </a:pP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Телефон :8(988)247-58-08 </a:t>
            </a:r>
          </a:p>
          <a:p>
            <a:pPr marL="0" indent="0" algn="ctr">
              <a:buNone/>
            </a:pPr>
            <a:r>
              <a:rPr lang="ru-RU" sz="2400" b="1" u="sng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Директор: 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Белоконь </a:t>
            </a:r>
            <a:r>
              <a:rPr lang="ru-RU" sz="24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</a:t>
            </a:r>
            <a:r>
              <a:rPr lang="ru-RU" sz="24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иколай Павлович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4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31640" y="548680"/>
            <a:ext cx="6624736" cy="57606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Структура  ФРЖС  КК</a:t>
            </a:r>
            <a:endParaRPr lang="ru-RU" sz="24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55060" y="1217562"/>
            <a:ext cx="8050195" cy="46721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Учредитель Фонда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«Ассоциация Страховых Организаций Краснодарского края»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ru-RU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ru-RU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Высший орган 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Правление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Единоличный исполнительный орган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Директор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Надзор за деятельностью Фонда </a:t>
            </a:r>
          </a:p>
          <a:p>
            <a:pPr marL="0" indent="0" algn="ctr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осуществляет Попечительский совет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260648"/>
            <a:ext cx="8208912" cy="597666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5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67544" y="335449"/>
            <a:ext cx="8208912" cy="789296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5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  функции  ФРЖС  КК</a:t>
            </a:r>
            <a:endParaRPr lang="ru-RU" sz="2500" b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151" y="3573016"/>
            <a:ext cx="9110836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4293096"/>
            <a:ext cx="9110836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000" b="1" i="1" spc="-100" dirty="0">
              <a:ln w="3200">
                <a:solidFill>
                  <a:srgbClr val="444D26">
                    <a:shade val="75000"/>
                    <a:alpha val="25000"/>
                  </a:srgbClr>
                </a:solidFill>
                <a:prstDash val="solid"/>
                <a:round/>
              </a:ln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42721813"/>
              </p:ext>
            </p:extLst>
          </p:nvPr>
        </p:nvGraphicFramePr>
        <p:xfrm>
          <a:off x="539552" y="764704"/>
          <a:ext cx="792088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0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5256" y="2132856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2204864"/>
            <a:ext cx="9088744" cy="10801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7628" y="3238939"/>
            <a:ext cx="9088744" cy="13681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-11046" y="4509120"/>
            <a:ext cx="9088744" cy="93610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0" y="5597624"/>
            <a:ext cx="9088744" cy="4680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33265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Страховые компании-участники</a:t>
            </a:r>
            <a:r>
              <a:rPr lang="ru-RU" sz="24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4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системы  добровольного  страхования жилых помещений  в Краснодарском крае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71600" y="1628800"/>
            <a:ext cx="7416824" cy="4883388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ctr" defTabSz="914400" rtl="0" eaLnBrk="1" fontAlgn="base" latinLnBrk="0" hangingPunct="1">
              <a:spcBef>
                <a:spcPts val="400"/>
              </a:spcBef>
              <a:spcAft>
                <a:spcPts val="40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ООО «ВЕРНА»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 ОСАО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Ингосстрах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З. АО «МАКС»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>
              <a:spcBef>
                <a:spcPts val="400"/>
              </a:spcBef>
              <a:spcAft>
                <a:spcPts val="4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4. ОАО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«Международная страховая компания</a:t>
            </a:r>
          </a:p>
          <a:p>
            <a:pPr lvl="0" algn="ctr" eaLnBrk="0" hangingPunct="0">
              <a:spcBef>
                <a:spcPts val="400"/>
              </a:spcBef>
              <a:spcAft>
                <a:spcPts val="4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профсоюзов «МЕСКО»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spcBef>
                <a:spcPts val="400"/>
              </a:spcBef>
              <a:spcAft>
                <a:spcPts val="40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5. ОАО «ПАРИ»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6. ООО  «ПРОМИНСТРАХ»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7. ОСАО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РЕСО-Гарантия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8. ООО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Росгосстрах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9.  ЗАО  «УралСиб»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10. ООО «Цюрих»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08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5017" y="476672"/>
            <a:ext cx="8229600" cy="5402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0" indent="0" algn="ctr"/>
            <a:r>
              <a:rPr lang="ru-RU" sz="23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Участники системы добровольного страхования жилых помещений в Краснодарском крае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78757001"/>
              </p:ext>
            </p:extLst>
          </p:nvPr>
        </p:nvGraphicFramePr>
        <p:xfrm>
          <a:off x="611560" y="1484784"/>
          <a:ext cx="79928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1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9512" y="332656"/>
            <a:ext cx="8280920" cy="5638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23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188640"/>
            <a:ext cx="8712968" cy="707886"/>
          </a:xfrm>
          <a:prstGeom prst="rect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Ресурсное </a:t>
            </a:r>
            <a:r>
              <a:rPr lang="ru-RU" sz="19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взаимодействие</a:t>
            </a:r>
            <a:r>
              <a:rPr lang="ru-RU" sz="2000" b="1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Соучастников системы добровольного страхования жилых помещений в Краснодарском крае </a:t>
            </a:r>
            <a:endParaRPr lang="ru-RU" sz="20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6270" y="1212050"/>
            <a:ext cx="8716210" cy="5016758"/>
          </a:xfrm>
          <a:prstGeom prst="rect">
            <a:avLst/>
          </a:prstGeom>
          <a:noFill/>
          <a:ln w="19050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финансовому и фондовому рынку  Администрации Краснодарского края - общая координация  и контроль реализации программы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Органы муниципальных образований и органы местного самоуправления содействуют проведению разъяснительной работы среди населения, в том числе через местные средства массовой информации.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Организации системного подчинения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ЖКХ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(организации осуществляющие работы по содержанию и ремонту многоквартирных жилых домов, внутридомовых инженерных коммуникаций, ТСЖ, Управляющие компании),  организации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МЧС и спасательные службы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предприятия бытового обслуживания(организации      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энерго-газо-водо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распределительных систем), - участвуют в информационной организации по развитию программы страхования.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Почта России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банки - участвуют в реализации программы посредством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предоставления удобной 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доступной системы заключения договора 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уплаты страховой премии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            Средства массовой информации - принимают участие посредством позиционирования программы добровольного страхования жилых помещений в информационном пространстве  регионального телерадиовещания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различных форм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публикаций и выступлений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-108520" y="188640"/>
            <a:ext cx="9252520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0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120680" cy="756320"/>
          </a:xfrm>
          <a:ln w="38100"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может быть застраховано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программе?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DC43C-10FF-4CEE-AE05-DFF8F4C9B7D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1717211"/>
            <a:ext cx="8551626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Жилое помещение,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400" b="1" i="0" u="none" strike="noStrike" cap="none" spc="20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включая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конструктивные элементы,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элементы отделки (внутренние и внешние),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инженерное оборудование,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элементы внутренних коммуникаций,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spc="20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относящиеся к этому помещению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2400" b="1" spc="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домах с износом не более 60%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2400" b="1" spc="200" dirty="0" smtClean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2400" b="1" i="0" u="none" strike="noStrike" cap="none" spc="200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188640"/>
            <a:ext cx="8424936" cy="6336704"/>
          </a:xfrm>
          <a:prstGeom prst="rect">
            <a:avLst/>
          </a:prstGeom>
          <a:ln w="76200" cap="rnd">
            <a:gradFill flip="none" rotWithShape="1">
              <a:gsLst>
                <a:gs pos="0">
                  <a:schemeClr val="accent3">
                    <a:lumMod val="60000"/>
                    <a:lumOff val="40000"/>
                    <a:alpha val="82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50800" dir="5160000" sx="1000" sy="1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4200000"/>
            </a:lightRig>
          </a:scene3d>
          <a:sp3d extrusionH="44450" contourW="44450">
            <a:bevelT w="69850"/>
            <a:bevelB w="107950"/>
          </a:sp3d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ru-RU" sz="2400" b="1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73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1018</Words>
  <Application>Microsoft Office PowerPoint</Application>
  <PresentationFormat>Экран (4:3)</PresentationFormat>
  <Paragraphs>210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Участники системы добровольного страхования жилых помещений в Краснодарском крае </vt:lpstr>
      <vt:lpstr>Слайд 8</vt:lpstr>
      <vt:lpstr>Что может быть застраховано  по программе?</vt:lpstr>
      <vt:lpstr>Страховые риски</vt:lpstr>
      <vt:lpstr>Слайд 11</vt:lpstr>
      <vt:lpstr>Слайд 12</vt:lpstr>
      <vt:lpstr> Страховые суммы, страховые взносы  </vt:lpstr>
      <vt:lpstr>Права Участников системы страхования</vt:lpstr>
      <vt:lpstr>  Обязанности Участников системы страхования. Страхователь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Калашников Евгений</dc:creator>
  <cp:lastModifiedBy>USER</cp:lastModifiedBy>
  <cp:revision>286</cp:revision>
  <cp:lastPrinted>2014-10-16T10:46:19Z</cp:lastPrinted>
  <dcterms:created xsi:type="dcterms:W3CDTF">2012-11-21T06:28:55Z</dcterms:created>
  <dcterms:modified xsi:type="dcterms:W3CDTF">2015-02-10T10:49:50Z</dcterms:modified>
</cp:coreProperties>
</file>