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6" r:id="rId3"/>
    <p:sldId id="257" r:id="rId4"/>
    <p:sldId id="262" r:id="rId5"/>
    <p:sldId id="265" r:id="rId6"/>
    <p:sldId id="263" r:id="rId7"/>
    <p:sldId id="264" r:id="rId8"/>
    <p:sldId id="258" r:id="rId9"/>
    <p:sldId id="260" r:id="rId10"/>
    <p:sldId id="269" r:id="rId11"/>
    <p:sldId id="25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D812-0BD4-4974-8D3A-946F1041799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5543-486E-493E-9BC0-4F2368A2A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5543-486E-493E-9BC0-4F2368A2AF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3.4.49/document?id=73423198&amp;sub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Утвержден протоколом собрания  жителей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Братского сельского поселения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Усть-Лабинского района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от  05.02.2021 года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2160239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Проект местной инициативы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Братского сельского поселения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Усть-Лабинского района 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«Благоустройство  территории прилегающей к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«Обелиску погибшим в годы Великой Отечественной войны»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Lena\AppData\Local\Temp\7zOC42897B1\Планируемые измен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8"/>
            <a:ext cx="6918496" cy="6060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Схема  мемориального сооружения не включенная в работы по благоустройству в рамках данного проекта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Обелиска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Площадь застройки обелиска  275,5 кв.м</a:t>
            </a:r>
            <a:endParaRPr lang="ru-RU" dirty="0"/>
          </a:p>
        </p:txBody>
      </p:sp>
      <p:pic>
        <p:nvPicPr>
          <p:cNvPr id="4098" name="Picture 2" descr="C:\Users\Lena\Documents\Desktop\мемориал\IMG_20210203_0003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304" y="2077434"/>
            <a:ext cx="2489088" cy="3158120"/>
          </a:xfrm>
          <a:prstGeom prst="rect">
            <a:avLst/>
          </a:prstGeom>
          <a:noFill/>
        </p:spPr>
      </p:pic>
      <p:pic>
        <p:nvPicPr>
          <p:cNvPr id="4099" name="Picture 3" descr="C:\Users\Lena\Documents\Desktop\мемориал\20170721_1429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988840"/>
            <a:ext cx="512056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Lena\AppData\Local\Temp\7zOC4248E02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7214"/>
            <a:ext cx="4536504" cy="6276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Lena\AppData\Local\Temp\7zOC42939C2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3746"/>
            <a:ext cx="4608512" cy="614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52601"/>
            <a:ext cx="6118448" cy="282852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ДИЗАЙН-ПРОЕКТ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«Благоустройство  территории прилегающей к «Обелиску погибшим в годы Великой Отечественной войны»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517232"/>
            <a:ext cx="777240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Заказчик администрация Братского сельского поселения Усть-Лабинского района Краснодарского края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ЛЕНА\Ольга ЭМ\АРХИВ\рисунки\ee17feb6133d64269942993496d5dd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351397" cy="165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«Благоустройство  территории прилегающей к «Обелиску погибшим в годы Великой Отечественной войны»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a\Documents\Desktop\мемориал\20170721_142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78390"/>
            <a:ext cx="7695485" cy="4328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/>
              <a:t>Основание для проектирования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Проектная документация выполнена в рамках  </a:t>
            </a:r>
            <a:r>
              <a:rPr lang="ru-RU" dirty="0" smtClean="0">
                <a:hlinkClick r:id="rId2"/>
              </a:rPr>
              <a:t>Постановления главы администрации (губернатора) Краснодарского края от 6 февраля 2020 г. N 70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"О краевом конкурсе по отбору проектов местных инициатив"</a:t>
            </a:r>
            <a:r>
              <a:rPr lang="ru-RU" dirty="0" smtClean="0"/>
              <a:t>,  Решения   Совета Братского сельского поселения Усть-Лабинского района №8 (Протокол №19) от 14.12.2020 года «Об утверждении Положения о порядке реализации инициативных проектов в Братском сельском поселении Усть-Лабинского района».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ПОЯСНИТЕЛЬНАЯ ЗАПИСКА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448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u="sng" dirty="0" smtClean="0"/>
              <a:t>Исходные данные </a:t>
            </a:r>
          </a:p>
          <a:p>
            <a:pPr>
              <a:buNone/>
            </a:pPr>
            <a:r>
              <a:rPr lang="ru-RU" sz="2800" b="1" u="sng" dirty="0" smtClean="0"/>
              <a:t>и условия реализации проекта благоустройства</a:t>
            </a: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Территория прилегающая к «Обелиску погибшим в годы Великой Отечественной войны»   расположена в парковой зоне по адресу х.Братский, ул.Ленина, в границах земельного участка с кадастровым номером 23:35:1210002:642. Собственником данного земельного участка является  Братское сельское поселение Усть-Лабинского района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Lena\Downloads\IMG_20210129_10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3363838" cy="322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u="sng" dirty="0" smtClean="0"/>
              <a:t>Характеристика земельного участка</a:t>
            </a:r>
            <a:endParaRPr lang="ru-RU" sz="2900" b="1" dirty="0" smtClean="0"/>
          </a:p>
          <a:p>
            <a:pPr>
              <a:buNone/>
            </a:pPr>
            <a:r>
              <a:rPr lang="ru-RU" sz="2900" dirty="0" smtClean="0"/>
              <a:t>Категория земель - земли населенных пунктов</a:t>
            </a:r>
          </a:p>
          <a:p>
            <a:pPr>
              <a:buNone/>
            </a:pPr>
            <a:r>
              <a:rPr lang="ru-RU" sz="2900" dirty="0" smtClean="0"/>
              <a:t>Кадастровый  номер  земельного участка в пределах которого расположен  Обелиск погибшим в годы Великой отечественной войны 23:35:1210002:642</a:t>
            </a:r>
          </a:p>
          <a:p>
            <a:pPr>
              <a:buNone/>
            </a:pPr>
            <a:r>
              <a:rPr lang="ru-RU" sz="2900" dirty="0" smtClean="0"/>
              <a:t>Земельный участок (территория) общего пользования для размещения малых архитектурных форм  -общая площадь 1623 кв.м.</a:t>
            </a:r>
          </a:p>
          <a:p>
            <a:pPr>
              <a:buNone/>
            </a:pPr>
            <a:r>
              <a:rPr lang="ru-RU" sz="2900" dirty="0" smtClean="0"/>
              <a:t>Площадь застройки  сооружения (Обелиск) 275,5 кв.м</a:t>
            </a:r>
          </a:p>
          <a:p>
            <a:pPr>
              <a:buNone/>
            </a:pPr>
            <a:r>
              <a:rPr lang="ru-RU" sz="2900" dirty="0" smtClean="0"/>
              <a:t>Благоустраиваемая  территория прилегает к «Обелиску погибшим в годы Великой Отечественной войны»,  расположена в центре хутора Братский, вблизи находятся  МБОУ СОШ №23,  МБОДУ детский сад комбинированного вида №39. Площадь благоустраиваемой территории составляет S=1000 м.кв. </a:t>
            </a:r>
          </a:p>
          <a:p>
            <a:pPr>
              <a:buNone/>
            </a:pPr>
            <a:r>
              <a:rPr lang="ru-RU" sz="2900" dirty="0" smtClean="0"/>
              <a:t>Благоустраиваемая территория служит местом проведения разнообразных культурных мероприятий направленных на сохранение  памяти людей о страшных годах войны и о тех, кто ценой собственной жизни спасал Родину от немецко-фашистских захватчиков.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u="sng" dirty="0" smtClean="0"/>
              <a:t>Описание проектных решений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В настоящее время территория прилегающая к Обелиску требует проведения мероприятий по благоустройству с привлечением специализированных организаций. В рамках проекта планируется выполнить следующие работы, чтобы территория выглядела современной и отвечала потребностям жителей:</a:t>
            </a:r>
          </a:p>
          <a:p>
            <a:r>
              <a:rPr lang="ru-RU" dirty="0" smtClean="0"/>
              <a:t>Демонтаж существующей тротуарной плитки;</a:t>
            </a:r>
          </a:p>
          <a:p>
            <a:r>
              <a:rPr lang="ru-RU" dirty="0" smtClean="0"/>
              <a:t>Демонтаж бордюрного камня;</a:t>
            </a:r>
          </a:p>
          <a:p>
            <a:r>
              <a:rPr lang="ru-RU" dirty="0" smtClean="0"/>
              <a:t>Разработка грунта;</a:t>
            </a:r>
          </a:p>
          <a:p>
            <a:r>
              <a:rPr lang="ru-RU" dirty="0" smtClean="0"/>
              <a:t>Устройство бордюрного камня;</a:t>
            </a:r>
          </a:p>
          <a:p>
            <a:r>
              <a:rPr lang="ru-RU" dirty="0" smtClean="0"/>
              <a:t>Укладка плитки;</a:t>
            </a:r>
          </a:p>
          <a:p>
            <a:r>
              <a:rPr lang="ru-RU" dirty="0" smtClean="0"/>
              <a:t>Установка урн;</a:t>
            </a:r>
          </a:p>
          <a:p>
            <a:r>
              <a:rPr lang="ru-RU" dirty="0" smtClean="0"/>
              <a:t>Установка скамеек;</a:t>
            </a:r>
          </a:p>
          <a:p>
            <a:r>
              <a:rPr lang="ru-RU" dirty="0" smtClean="0"/>
              <a:t>Выполнение озеленения;</a:t>
            </a:r>
          </a:p>
          <a:p>
            <a:r>
              <a:rPr lang="ru-RU" dirty="0" smtClean="0"/>
              <a:t>Косметический ремонт мемориальной плиты.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Ситуационный план</a:t>
            </a:r>
            <a:endParaRPr lang="ru-RU" dirty="0"/>
          </a:p>
        </p:txBody>
      </p:sp>
      <p:pic>
        <p:nvPicPr>
          <p:cNvPr id="3074" name="Picture 2" descr="C:\Users\Lena\Documents\Desktop\мемориал\Мемориал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1138"/>
            <a:ext cx="6120680" cy="4525962"/>
          </a:xfrm>
          <a:prstGeom prst="rect">
            <a:avLst/>
          </a:prstGeom>
          <a:noFill/>
        </p:spPr>
      </p:pic>
      <p:pic>
        <p:nvPicPr>
          <p:cNvPr id="3076" name="Picture 4" descr="D:\ЛЕНА\Ольга ЭМ\моя1\56418246-vector-pinpoint-icon-isolated-on-white-background-pinpoint-symbol-pinpoint-sign-pinpoint-icon-for-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630957" cy="630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благоустраиваемой территории</a:t>
            </a:r>
            <a:endParaRPr lang="ru-RU" dirty="0"/>
          </a:p>
        </p:txBody>
      </p:sp>
      <p:pic>
        <p:nvPicPr>
          <p:cNvPr id="5122" name="Picture 2" descr="C:\Users\Lena\Documents\Desktop\мемориал\IMG_20210203_0003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406" y="1481137"/>
            <a:ext cx="5050906" cy="5096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347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Утвержден протоколом собрания  жителей  Братского сельского поселения  Усть-Лабинского района от  05.02.2021 года</vt:lpstr>
      <vt:lpstr>ДИЗАЙН-ПРОЕКТ  «Благоустройство  территории прилегающей к «Обелиску погибшим в годы Великой Отечественной войны»  </vt:lpstr>
      <vt:lpstr>«Благоустройство  территории прилегающей к «Обелиску погибшим в годы Великой Отечественной войны»</vt:lpstr>
      <vt:lpstr>ПОЯСНИТЕЛЬНАЯ ЗАПИСКА </vt:lpstr>
      <vt:lpstr>.</vt:lpstr>
      <vt:lpstr>.</vt:lpstr>
      <vt:lpstr>.</vt:lpstr>
      <vt:lpstr>Ситуационный план</vt:lpstr>
      <vt:lpstr>Схема благоустраиваемой территории</vt:lpstr>
      <vt:lpstr>.</vt:lpstr>
      <vt:lpstr>Схема  мемориального сооружения не включенная в работы по благоустройству в рамках данного проекта</vt:lpstr>
      <vt:lpstr>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«Благоустройство  территории прилегающей к «Обелиску погибшим в годы Великой Отечественной войны»  в х.Братский ул.Ленина»</dc:title>
  <dc:creator>Lena</dc:creator>
  <cp:lastModifiedBy>Lena</cp:lastModifiedBy>
  <cp:revision>17</cp:revision>
  <dcterms:created xsi:type="dcterms:W3CDTF">2021-02-03T10:20:25Z</dcterms:created>
  <dcterms:modified xsi:type="dcterms:W3CDTF">2021-02-08T05:47:27Z</dcterms:modified>
</cp:coreProperties>
</file>